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4" r:id="rId2"/>
    <p:sldId id="256" r:id="rId3"/>
    <p:sldId id="276" r:id="rId4"/>
    <p:sldId id="266" r:id="rId5"/>
    <p:sldId id="258" r:id="rId6"/>
    <p:sldId id="283" r:id="rId7"/>
    <p:sldId id="259" r:id="rId8"/>
    <p:sldId id="260" r:id="rId9"/>
    <p:sldId id="262" r:id="rId10"/>
    <p:sldId id="261" r:id="rId11"/>
    <p:sldId id="263" r:id="rId12"/>
    <p:sldId id="264" r:id="rId13"/>
    <p:sldId id="267" r:id="rId14"/>
    <p:sldId id="277" r:id="rId15"/>
    <p:sldId id="269" r:id="rId16"/>
    <p:sldId id="279" r:id="rId17"/>
    <p:sldId id="281" r:id="rId18"/>
    <p:sldId id="286" r:id="rId19"/>
    <p:sldId id="271" r:id="rId20"/>
    <p:sldId id="282" r:id="rId21"/>
    <p:sldId id="273" r:id="rId22"/>
    <p:sldId id="287" r:id="rId23"/>
    <p:sldId id="274" r:id="rId24"/>
    <p:sldId id="285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93"/>
    <p:restoredTop sz="94697"/>
  </p:normalViewPr>
  <p:slideViewPr>
    <p:cSldViewPr snapToGrid="0" snapToObjects="1">
      <p:cViewPr varScale="1">
        <p:scale>
          <a:sx n="70" d="100"/>
          <a:sy n="70" d="100"/>
        </p:scale>
        <p:origin x="200" y="1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2C1DB-D907-BB4D-B516-3FF998D75C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3511296"/>
            <a:ext cx="12185122" cy="1261872"/>
          </a:xfrm>
        </p:spPr>
        <p:txBody>
          <a:bodyPr/>
          <a:lstStyle/>
          <a:p>
            <a:r>
              <a:rPr lang="en-US" dirty="0"/>
              <a:t>[“Camouflaging” Mrs. </a:t>
            </a:r>
            <a:r>
              <a:rPr lang="en-US" dirty="0" err="1"/>
              <a:t>Hapgood</a:t>
            </a:r>
            <a:r>
              <a:rPr lang="en-US" dirty="0"/>
              <a:t>]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E2795D-FACC-C64C-AF53-BAA7F904B5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1751012" y="5321808"/>
            <a:ext cx="8676222" cy="54864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C513DD-5954-1245-B23B-4559F302D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7" y="1957169"/>
            <a:ext cx="12192000" cy="155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64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A5C9DB-6601-904D-8802-68E5B1DC1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121" y="0"/>
            <a:ext cx="9751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5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0C6B25-DD2A-7B45-A2A9-19165DE77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174" y="0"/>
            <a:ext cx="5623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606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816FB9-DAC4-4647-B3DE-F0E4FE530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129" y="0"/>
            <a:ext cx="5289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54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19F5B4-6FF8-C949-A56D-EE057588F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662" y="0"/>
            <a:ext cx="7944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70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19F5B4-6FF8-C949-A56D-EE057588F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662" y="0"/>
            <a:ext cx="7944675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154F23-6317-E840-9A3B-EA938D748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33994"/>
            <a:ext cx="12192000" cy="139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491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840F6B-5F8C-5440-8A7F-CA6E5385F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870" y="0"/>
            <a:ext cx="52122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544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840F6B-5F8C-5440-8A7F-CA6E5385F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870" y="0"/>
            <a:ext cx="52122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5DA205-4382-4C45-8147-23D1442FDA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17531"/>
            <a:ext cx="12192000" cy="175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079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840F6B-5F8C-5440-8A7F-CA6E5385F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870" y="0"/>
            <a:ext cx="52122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5DA205-4382-4C45-8147-23D1442FDA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17531"/>
            <a:ext cx="12192000" cy="17507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95D142-B7E4-B644-B03F-BF52422CCF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12192000" cy="176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98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840F6B-5F8C-5440-8A7F-CA6E5385F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870" y="0"/>
            <a:ext cx="52122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5DA205-4382-4C45-8147-23D1442FDA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770" y="1417531"/>
            <a:ext cx="12192000" cy="17507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95D142-B7E4-B644-B03F-BF52422CCF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12192000" cy="1767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2C6C07-4C84-DD4F-AAAD-53252A57EE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65298">
            <a:off x="-102360" y="2967174"/>
            <a:ext cx="12552704" cy="127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00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9F90CC-DA4C-2341-B763-5D4B262AD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646" y="0"/>
            <a:ext cx="107067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73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2C1DB-D907-BB4D-B516-3FF998D75C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E2795D-FACC-C64C-AF53-BAA7F904B5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46E06B-8989-824C-9390-069B9A419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5284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9F90CC-DA4C-2341-B763-5D4B262AD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646" y="0"/>
            <a:ext cx="1070670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35012E-A1ED-2640-8A7D-5D7D8294B0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51936"/>
            <a:ext cx="12192000" cy="155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8032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0ABF48-C7EA-3B4B-89FD-BC3BD5683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2106" y="0"/>
            <a:ext cx="74277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83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502A49-A67C-DD42-985D-CC4684F48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47761"/>
            <a:ext cx="12192000" cy="236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37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E3B008-9A66-D148-80E2-CBF4AFEF3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77" y="514713"/>
            <a:ext cx="4473432" cy="55668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ACDD3D-28A5-6645-B1D1-61F840FB8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197" y="443346"/>
            <a:ext cx="4353222" cy="563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37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E3B008-9A66-D148-80E2-CBF4AFEF3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77" y="514713"/>
            <a:ext cx="4473432" cy="55668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ACDD3D-28A5-6645-B1D1-61F840FB8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197" y="443346"/>
            <a:ext cx="4353222" cy="56378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487C8A5-5AA9-964F-A136-E3A8ABDCD9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994" y="0"/>
            <a:ext cx="4788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567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2C1DB-D907-BB4D-B516-3FF998D75C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E2795D-FACC-C64C-AF53-BAA7F904B5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46E06B-8989-824C-9390-069B9A419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234" y="0"/>
            <a:ext cx="9144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E5150B-7C78-6742-BDC9-B2C680A77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7024"/>
            <a:ext cx="12192000" cy="116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73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9AB08-019F-6841-8B9E-A3A14B376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994" y="0"/>
            <a:ext cx="4788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03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75D973-2629-8D43-9294-5D08C0F77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41" y="0"/>
            <a:ext cx="11373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94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C29C7B-3C33-2F42-A203-885875156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231" y="0"/>
            <a:ext cx="5297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87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arm9.staticflickr.com/8345/8210459333_eafd4850bb_b.jpg">
            <a:extLst>
              <a:ext uri="{FF2B5EF4-FFF2-40B4-BE49-F238E27FC236}">
                <a16:creationId xmlns:a16="http://schemas.microsoft.com/office/drawing/2014/main" id="{FDBA01DE-1CE0-9148-979C-934708928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8" y="0"/>
            <a:ext cx="4948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44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6D353B-82A4-E143-BD67-B411C20426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892" y="0"/>
            <a:ext cx="4850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83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B86EB5-1602-1940-9111-B0633B54A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143" y="249382"/>
            <a:ext cx="5186439" cy="40834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8AFFA8-2FDB-A143-8355-70C8AD188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5368" y="2291129"/>
            <a:ext cx="5192015" cy="408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9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10084</TotalTime>
  <Words>7</Words>
  <Application>Microsoft Macintosh PowerPoint</Application>
  <PresentationFormat>Widescreen</PresentationFormat>
  <Paragraphs>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Century Gothic</vt:lpstr>
      <vt:lpstr>Mesh</vt:lpstr>
      <vt:lpstr>[“Camouflaging” Mrs. Hapgood]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Jay Satterfield</dc:creator>
  <cp:lastModifiedBy>Jay Satterfield</cp:lastModifiedBy>
  <cp:revision>10</cp:revision>
  <dcterms:created xsi:type="dcterms:W3CDTF">2019-10-17T12:24:55Z</dcterms:created>
  <dcterms:modified xsi:type="dcterms:W3CDTF">2019-11-04T17:11:02Z</dcterms:modified>
</cp:coreProperties>
</file>