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37.xml"/>
  <Override ContentType="application/vnd.openxmlformats-officedocument.presentationml.notesSlide+xml" PartName="/ppt/notesSlides/notesSlide29.xml"/>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33.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34.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0.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31.xml"/>
  <Override ContentType="application/vnd.openxmlformats-officedocument.presentationml.notesSlide+xml" PartName="/ppt/notesSlides/notesSlide36.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35.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34.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3.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2.xml"/>
  <Override ContentType="application/vnd.openxmlformats-officedocument.presentationml.slide+xml" PartName="/ppt/slides/slide37.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36.xml"/>
  <Override ContentType="application/vnd.openxmlformats-officedocument.presentationml.slide+xml" PartName="/ppt/slides/slide31.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62"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 id="284" r:id="rId34"/>
    <p:sldId id="285" r:id="rId35"/>
    <p:sldId id="286" r:id="rId36"/>
    <p:sldId id="287" r:id="rId37"/>
    <p:sldId id="288" r:id="rId38"/>
    <p:sldId id="289" r:id="rId39"/>
    <p:sldId id="290" r:id="rId40"/>
    <p:sldId id="291" r:id="rId41"/>
    <p:sldId id="292" r:id="rId42"/>
  </p:sldIdLst>
  <p:sldSz cy="5143500" cx="9144000"/>
  <p:notesSz cx="6858000" cy="9144000"/>
  <p:embeddedFontLst>
    <p:embeddedFont>
      <p:font typeface="Raleway"/>
      <p:regular r:id="rId43"/>
      <p:bold r:id="rId44"/>
      <p:italic r:id="rId45"/>
      <p:boldItalic r:id="rId46"/>
    </p:embeddedFont>
    <p:embeddedFont>
      <p:font typeface="Raleway Thin"/>
      <p:bold r:id="rId47"/>
      <p:boldItalic r:id="rId48"/>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slide" Target="slides/slide35.xml"/><Relationship Id="rId20" Type="http://schemas.openxmlformats.org/officeDocument/2006/relationships/slide" Target="slides/slide15.xml"/><Relationship Id="rId42" Type="http://schemas.openxmlformats.org/officeDocument/2006/relationships/slide" Target="slides/slide37.xml"/><Relationship Id="rId41" Type="http://schemas.openxmlformats.org/officeDocument/2006/relationships/slide" Target="slides/slide36.xml"/><Relationship Id="rId22" Type="http://schemas.openxmlformats.org/officeDocument/2006/relationships/slide" Target="slides/slide17.xml"/><Relationship Id="rId44" Type="http://schemas.openxmlformats.org/officeDocument/2006/relationships/font" Target="fonts/Raleway-bold.fntdata"/><Relationship Id="rId21" Type="http://schemas.openxmlformats.org/officeDocument/2006/relationships/slide" Target="slides/slide16.xml"/><Relationship Id="rId43" Type="http://schemas.openxmlformats.org/officeDocument/2006/relationships/font" Target="fonts/Raleway-regular.fntdata"/><Relationship Id="rId24" Type="http://schemas.openxmlformats.org/officeDocument/2006/relationships/slide" Target="slides/slide19.xml"/><Relationship Id="rId46" Type="http://schemas.openxmlformats.org/officeDocument/2006/relationships/font" Target="fonts/Raleway-boldItalic.fntdata"/><Relationship Id="rId23" Type="http://schemas.openxmlformats.org/officeDocument/2006/relationships/slide" Target="slides/slide18.xml"/><Relationship Id="rId45" Type="http://schemas.openxmlformats.org/officeDocument/2006/relationships/font" Target="fonts/Raleway-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slide" Target="slides/slide21.xml"/><Relationship Id="rId48" Type="http://schemas.openxmlformats.org/officeDocument/2006/relationships/font" Target="fonts/RalewayThin-boldItalic.fntdata"/><Relationship Id="rId25" Type="http://schemas.openxmlformats.org/officeDocument/2006/relationships/slide" Target="slides/slide20.xml"/><Relationship Id="rId47" Type="http://schemas.openxmlformats.org/officeDocument/2006/relationships/font" Target="fonts/RalewayThin-bold.fntdata"/><Relationship Id="rId28" Type="http://schemas.openxmlformats.org/officeDocument/2006/relationships/slide" Target="slides/slide23.xml"/><Relationship Id="rId27" Type="http://schemas.openxmlformats.org/officeDocument/2006/relationships/slide" Target="slides/slide22.xml"/><Relationship Id="rId5" Type="http://schemas.openxmlformats.org/officeDocument/2006/relationships/notesMaster" Target="notesMasters/notesMaster1.xml"/><Relationship Id="rId6" Type="http://schemas.openxmlformats.org/officeDocument/2006/relationships/slide" Target="slides/slide1.xml"/><Relationship Id="rId29" Type="http://schemas.openxmlformats.org/officeDocument/2006/relationships/slide" Target="slides/slide24.xml"/><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slide" Target="slides/slide26.xml"/><Relationship Id="rId30" Type="http://schemas.openxmlformats.org/officeDocument/2006/relationships/slide" Target="slides/slide25.xml"/><Relationship Id="rId11" Type="http://schemas.openxmlformats.org/officeDocument/2006/relationships/slide" Target="slides/slide6.xml"/><Relationship Id="rId33" Type="http://schemas.openxmlformats.org/officeDocument/2006/relationships/slide" Target="slides/slide28.xml"/><Relationship Id="rId10" Type="http://schemas.openxmlformats.org/officeDocument/2006/relationships/slide" Target="slides/slide5.xml"/><Relationship Id="rId32" Type="http://schemas.openxmlformats.org/officeDocument/2006/relationships/slide" Target="slides/slide27.xml"/><Relationship Id="rId13" Type="http://schemas.openxmlformats.org/officeDocument/2006/relationships/slide" Target="slides/slide8.xml"/><Relationship Id="rId35" Type="http://schemas.openxmlformats.org/officeDocument/2006/relationships/slide" Target="slides/slide30.xml"/><Relationship Id="rId12" Type="http://schemas.openxmlformats.org/officeDocument/2006/relationships/slide" Target="slides/slide7.xml"/><Relationship Id="rId34" Type="http://schemas.openxmlformats.org/officeDocument/2006/relationships/slide" Target="slides/slide29.xml"/><Relationship Id="rId15" Type="http://schemas.openxmlformats.org/officeDocument/2006/relationships/slide" Target="slides/slide10.xml"/><Relationship Id="rId37" Type="http://schemas.openxmlformats.org/officeDocument/2006/relationships/slide" Target="slides/slide32.xml"/><Relationship Id="rId14" Type="http://schemas.openxmlformats.org/officeDocument/2006/relationships/slide" Target="slides/slide9.xml"/><Relationship Id="rId36" Type="http://schemas.openxmlformats.org/officeDocument/2006/relationships/slide" Target="slides/slide31.xml"/><Relationship Id="rId17" Type="http://schemas.openxmlformats.org/officeDocument/2006/relationships/slide" Target="slides/slide12.xml"/><Relationship Id="rId39" Type="http://schemas.openxmlformats.org/officeDocument/2006/relationships/slide" Target="slides/slide34.xml"/><Relationship Id="rId16" Type="http://schemas.openxmlformats.org/officeDocument/2006/relationships/slide" Target="slides/slide11.xml"/><Relationship Id="rId38" Type="http://schemas.openxmlformats.org/officeDocument/2006/relationships/slide" Target="slides/slide33.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www.cdc.gov/ncbddd/disabilityandhealth/infographic-disability-impacts-all.html" TargetMode="External"/><Relationship Id="rId3" Type="http://schemas.openxmlformats.org/officeDocument/2006/relationships/hyperlink" Target="http://www.ala.org/tools/sites/ala.org.tools/files/content/Draft%20of%20Member%20Demographics%20Survey%2001-11-2017.pdf" TargetMode="Externa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doi.org/10.1353/lib.2016.0004" TargetMode="External"/><Relationship Id="rId3" Type="http://schemas.openxmlformats.org/officeDocument/2006/relationships/hyperlink" Target="https://doi.org/10.1353/lib.2016.0004" TargetMode="Externa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9" name="Shape 69"/>
        <p:cNvGrpSpPr/>
        <p:nvPr/>
      </p:nvGrpSpPr>
      <p:grpSpPr>
        <a:xfrm>
          <a:off x="0" y="0"/>
          <a:ext cx="0" cy="0"/>
          <a:chOff x="0" y="0"/>
          <a:chExt cx="0" cy="0"/>
        </a:xfrm>
      </p:grpSpPr>
      <p:sp>
        <p:nvSpPr>
          <p:cNvPr id="70" name="Google Shape;70;gc69a9745a2_1_2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1" name="Google Shape;71;gc69a9745a2_1_2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3" name="Shape 123"/>
        <p:cNvGrpSpPr/>
        <p:nvPr/>
      </p:nvGrpSpPr>
      <p:grpSpPr>
        <a:xfrm>
          <a:off x="0" y="0"/>
          <a:ext cx="0" cy="0"/>
          <a:chOff x="0" y="0"/>
          <a:chExt cx="0" cy="0"/>
        </a:xfrm>
      </p:grpSpPr>
      <p:sp>
        <p:nvSpPr>
          <p:cNvPr id="124" name="Google Shape;124;gc81d25c654_1_1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5" name="Google Shape;125;gc81d25c654_1_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SGK</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9" name="Shape 129"/>
        <p:cNvGrpSpPr/>
        <p:nvPr/>
      </p:nvGrpSpPr>
      <p:grpSpPr>
        <a:xfrm>
          <a:off x="0" y="0"/>
          <a:ext cx="0" cy="0"/>
          <a:chOff x="0" y="0"/>
          <a:chExt cx="0" cy="0"/>
        </a:xfrm>
      </p:grpSpPr>
      <p:sp>
        <p:nvSpPr>
          <p:cNvPr id="130" name="Google Shape;130;gc81d25c654_1_4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1" name="Google Shape;131;gc81d25c654_1_4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SGK</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5" name="Shape 135"/>
        <p:cNvGrpSpPr/>
        <p:nvPr/>
      </p:nvGrpSpPr>
      <p:grpSpPr>
        <a:xfrm>
          <a:off x="0" y="0"/>
          <a:ext cx="0" cy="0"/>
          <a:chOff x="0" y="0"/>
          <a:chExt cx="0" cy="0"/>
        </a:xfrm>
      </p:grpSpPr>
      <p:sp>
        <p:nvSpPr>
          <p:cNvPr id="136" name="Google Shape;136;gc81d25c654_1_2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7" name="Google Shape;137;gc81d25c654_1_2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SGK</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1" name="Shape 141"/>
        <p:cNvGrpSpPr/>
        <p:nvPr/>
      </p:nvGrpSpPr>
      <p:grpSpPr>
        <a:xfrm>
          <a:off x="0" y="0"/>
          <a:ext cx="0" cy="0"/>
          <a:chOff x="0" y="0"/>
          <a:chExt cx="0" cy="0"/>
        </a:xfrm>
      </p:grpSpPr>
      <p:sp>
        <p:nvSpPr>
          <p:cNvPr id="142" name="Google Shape;142;gc81d25c654_1_3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3" name="Google Shape;143;gc81d25c654_1_3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SGK</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7" name="Shape 147"/>
        <p:cNvGrpSpPr/>
        <p:nvPr/>
      </p:nvGrpSpPr>
      <p:grpSpPr>
        <a:xfrm>
          <a:off x="0" y="0"/>
          <a:ext cx="0" cy="0"/>
          <a:chOff x="0" y="0"/>
          <a:chExt cx="0" cy="0"/>
        </a:xfrm>
      </p:grpSpPr>
      <p:sp>
        <p:nvSpPr>
          <p:cNvPr id="148" name="Google Shape;148;gc81d25c654_1_4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9" name="Google Shape;149;gc81d25c654_1_4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SGK</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3" name="Shape 153"/>
        <p:cNvGrpSpPr/>
        <p:nvPr/>
      </p:nvGrpSpPr>
      <p:grpSpPr>
        <a:xfrm>
          <a:off x="0" y="0"/>
          <a:ext cx="0" cy="0"/>
          <a:chOff x="0" y="0"/>
          <a:chExt cx="0" cy="0"/>
        </a:xfrm>
      </p:grpSpPr>
      <p:sp>
        <p:nvSpPr>
          <p:cNvPr id="154" name="Google Shape;154;gc667e4127c_0_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5" name="Google Shape;155;gc667e4127c_0_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SGK</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8" name="Shape 158"/>
        <p:cNvGrpSpPr/>
        <p:nvPr/>
      </p:nvGrpSpPr>
      <p:grpSpPr>
        <a:xfrm>
          <a:off x="0" y="0"/>
          <a:ext cx="0" cy="0"/>
          <a:chOff x="0" y="0"/>
          <a:chExt cx="0" cy="0"/>
        </a:xfrm>
      </p:grpSpPr>
      <p:sp>
        <p:nvSpPr>
          <p:cNvPr id="159" name="Google Shape;159;gc667e4127c_0_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0" name="Google Shape;160;gc667e4127c_0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CDC reference: </a:t>
            </a:r>
            <a:r>
              <a:rPr lang="en" u="sng">
                <a:solidFill>
                  <a:schemeClr val="hlink"/>
                </a:solidFill>
                <a:hlinkClick r:id="rId2"/>
              </a:rPr>
              <a:t>https://www.cdc.gov/ncbddd/disabilityandhealth/infographic-disability-impacts-all.html</a:t>
            </a:r>
            <a:r>
              <a:rPr lang="en"/>
              <a:t> </a:t>
            </a:r>
            <a:endParaRPr/>
          </a:p>
          <a:p>
            <a:pPr indent="0" lvl="0" marL="0" rtl="0" algn="l">
              <a:spcBef>
                <a:spcPts val="0"/>
              </a:spcBef>
              <a:spcAft>
                <a:spcPts val="0"/>
              </a:spcAft>
              <a:buNone/>
            </a:pPr>
            <a:r>
              <a:rPr lang="en"/>
              <a:t>ALA reference: </a:t>
            </a:r>
            <a:r>
              <a:rPr lang="en" u="sng">
                <a:solidFill>
                  <a:schemeClr val="hlink"/>
                </a:solidFill>
                <a:hlinkClick r:id="rId3"/>
              </a:rPr>
              <a:t>http://www.ala.org/tools/sites/ala.org.tools/files/content/Draft%20of%20Member%20Demographics%20Survey%2001-11-2017.pdf</a:t>
            </a:r>
            <a:r>
              <a:rPr lang="en"/>
              <a:t>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4" name="Shape 164"/>
        <p:cNvGrpSpPr/>
        <p:nvPr/>
      </p:nvGrpSpPr>
      <p:grpSpPr>
        <a:xfrm>
          <a:off x="0" y="0"/>
          <a:ext cx="0" cy="0"/>
          <a:chOff x="0" y="0"/>
          <a:chExt cx="0" cy="0"/>
        </a:xfrm>
      </p:grpSpPr>
      <p:sp>
        <p:nvSpPr>
          <p:cNvPr id="165" name="Google Shape;165;gc667e4127c_0_1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6" name="Google Shape;166;gc667e4127c_0_1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0" name="Shape 170"/>
        <p:cNvGrpSpPr/>
        <p:nvPr/>
      </p:nvGrpSpPr>
      <p:grpSpPr>
        <a:xfrm>
          <a:off x="0" y="0"/>
          <a:ext cx="0" cy="0"/>
          <a:chOff x="0" y="0"/>
          <a:chExt cx="0" cy="0"/>
        </a:xfrm>
      </p:grpSpPr>
      <p:sp>
        <p:nvSpPr>
          <p:cNvPr id="171" name="Google Shape;171;gc667e4127c_0_2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2" name="Google Shape;172;gc667e4127c_0_2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7" name="Shape 177"/>
        <p:cNvGrpSpPr/>
        <p:nvPr/>
      </p:nvGrpSpPr>
      <p:grpSpPr>
        <a:xfrm>
          <a:off x="0" y="0"/>
          <a:ext cx="0" cy="0"/>
          <a:chOff x="0" y="0"/>
          <a:chExt cx="0" cy="0"/>
        </a:xfrm>
      </p:grpSpPr>
      <p:sp>
        <p:nvSpPr>
          <p:cNvPr id="178" name="Google Shape;178;gc667e4127c_0_2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9" name="Google Shape;179;gc667e4127c_0_2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279400" lvl="0" marL="279400" rtl="0" algn="l">
              <a:lnSpc>
                <a:spcPct val="200000"/>
              </a:lnSpc>
              <a:spcBef>
                <a:spcPts val="0"/>
              </a:spcBef>
              <a:spcAft>
                <a:spcPts val="0"/>
              </a:spcAft>
              <a:buClr>
                <a:schemeClr val="dk1"/>
              </a:buClr>
              <a:buSzPts val="1100"/>
              <a:buFont typeface="Arial"/>
              <a:buNone/>
            </a:pPr>
            <a:r>
              <a:rPr lang="en">
                <a:solidFill>
                  <a:schemeClr val="dk1"/>
                </a:solidFill>
              </a:rPr>
              <a:t>Kumbier, A., &amp; Starkey, J. (2016). Access Is Not Problem Solving: Disability Justice and Libraries. </a:t>
            </a:r>
            <a:r>
              <a:rPr i="1" lang="en">
                <a:solidFill>
                  <a:schemeClr val="dk1"/>
                </a:solidFill>
              </a:rPr>
              <a:t>Library Trends</a:t>
            </a:r>
            <a:r>
              <a:rPr lang="en">
                <a:solidFill>
                  <a:schemeClr val="dk1"/>
                </a:solidFill>
              </a:rPr>
              <a:t>, </a:t>
            </a:r>
            <a:r>
              <a:rPr i="1" lang="en">
                <a:solidFill>
                  <a:schemeClr val="dk1"/>
                </a:solidFill>
              </a:rPr>
              <a:t>64</a:t>
            </a:r>
            <a:r>
              <a:rPr lang="en">
                <a:solidFill>
                  <a:schemeClr val="dk1"/>
                </a:solidFill>
              </a:rPr>
              <a:t>(3), 468–491.</a:t>
            </a:r>
            <a:r>
              <a:rPr lang="en">
                <a:solidFill>
                  <a:schemeClr val="dk1"/>
                </a:solidFill>
                <a:uFill>
                  <a:noFill/>
                </a:uFill>
                <a:hlinkClick r:id="rId2">
                  <a:extLst>
                    <a:ext uri="{A12FA001-AC4F-418D-AE19-62706E023703}">
                      <ahyp:hlinkClr val="tx"/>
                    </a:ext>
                  </a:extLst>
                </a:hlinkClick>
              </a:rPr>
              <a:t> </a:t>
            </a:r>
            <a:r>
              <a:rPr lang="en" u="sng">
                <a:solidFill>
                  <a:schemeClr val="hlink"/>
                </a:solidFill>
                <a:hlinkClick r:id="rId3"/>
              </a:rPr>
              <a:t>https://doi.org/10.1353/lib.2016.0004</a:t>
            </a:r>
            <a:endParaRPr u="sng">
              <a:solidFill>
                <a:schemeClr val="hlink"/>
              </a:solidFill>
            </a:endParaRPr>
          </a:p>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6" name="Shape 76"/>
        <p:cNvGrpSpPr/>
        <p:nvPr/>
      </p:nvGrpSpPr>
      <p:grpSpPr>
        <a:xfrm>
          <a:off x="0" y="0"/>
          <a:ext cx="0" cy="0"/>
          <a:chOff x="0" y="0"/>
          <a:chExt cx="0" cy="0"/>
        </a:xfrm>
      </p:grpSpPr>
      <p:sp>
        <p:nvSpPr>
          <p:cNvPr id="77" name="Google Shape;77;gc81d25c654_1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8" name="Google Shape;78;gc81d25c654_1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SGK</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3" name="Shape 183"/>
        <p:cNvGrpSpPr/>
        <p:nvPr/>
      </p:nvGrpSpPr>
      <p:grpSpPr>
        <a:xfrm>
          <a:off x="0" y="0"/>
          <a:ext cx="0" cy="0"/>
          <a:chOff x="0" y="0"/>
          <a:chExt cx="0" cy="0"/>
        </a:xfrm>
      </p:grpSpPr>
      <p:sp>
        <p:nvSpPr>
          <p:cNvPr id="184" name="Google Shape;184;gc667e4127c_0_3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5" name="Google Shape;185;gc667e4127c_0_3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9" name="Shape 189"/>
        <p:cNvGrpSpPr/>
        <p:nvPr/>
      </p:nvGrpSpPr>
      <p:grpSpPr>
        <a:xfrm>
          <a:off x="0" y="0"/>
          <a:ext cx="0" cy="0"/>
          <a:chOff x="0" y="0"/>
          <a:chExt cx="0" cy="0"/>
        </a:xfrm>
      </p:grpSpPr>
      <p:sp>
        <p:nvSpPr>
          <p:cNvPr id="190" name="Google Shape;190;gc667e4127c_0_3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1" name="Google Shape;191;gc667e4127c_0_3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5" name="Shape 195"/>
        <p:cNvGrpSpPr/>
        <p:nvPr/>
      </p:nvGrpSpPr>
      <p:grpSpPr>
        <a:xfrm>
          <a:off x="0" y="0"/>
          <a:ext cx="0" cy="0"/>
          <a:chOff x="0" y="0"/>
          <a:chExt cx="0" cy="0"/>
        </a:xfrm>
      </p:grpSpPr>
      <p:sp>
        <p:nvSpPr>
          <p:cNvPr id="196" name="Google Shape;196;gc667e4127c_0_4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7" name="Google Shape;197;gc667e4127c_0_4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1" name="Shape 201"/>
        <p:cNvGrpSpPr/>
        <p:nvPr/>
      </p:nvGrpSpPr>
      <p:grpSpPr>
        <a:xfrm>
          <a:off x="0" y="0"/>
          <a:ext cx="0" cy="0"/>
          <a:chOff x="0" y="0"/>
          <a:chExt cx="0" cy="0"/>
        </a:xfrm>
      </p:grpSpPr>
      <p:sp>
        <p:nvSpPr>
          <p:cNvPr id="202" name="Google Shape;202;gc667e4127c_0_4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3" name="Google Shape;203;gc667e4127c_0_4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7" name="Shape 207"/>
        <p:cNvGrpSpPr/>
        <p:nvPr/>
      </p:nvGrpSpPr>
      <p:grpSpPr>
        <a:xfrm>
          <a:off x="0" y="0"/>
          <a:ext cx="0" cy="0"/>
          <a:chOff x="0" y="0"/>
          <a:chExt cx="0" cy="0"/>
        </a:xfrm>
      </p:grpSpPr>
      <p:sp>
        <p:nvSpPr>
          <p:cNvPr id="208" name="Google Shape;208;gc667e4127c_0_5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9" name="Google Shape;209;gc667e4127c_0_5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3" name="Shape 213"/>
        <p:cNvGrpSpPr/>
        <p:nvPr/>
      </p:nvGrpSpPr>
      <p:grpSpPr>
        <a:xfrm>
          <a:off x="0" y="0"/>
          <a:ext cx="0" cy="0"/>
          <a:chOff x="0" y="0"/>
          <a:chExt cx="0" cy="0"/>
        </a:xfrm>
      </p:grpSpPr>
      <p:sp>
        <p:nvSpPr>
          <p:cNvPr id="214" name="Google Shape;214;gc667e4127c_0_5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5" name="Google Shape;215;gc667e4127c_0_5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9" name="Shape 219"/>
        <p:cNvGrpSpPr/>
        <p:nvPr/>
      </p:nvGrpSpPr>
      <p:grpSpPr>
        <a:xfrm>
          <a:off x="0" y="0"/>
          <a:ext cx="0" cy="0"/>
          <a:chOff x="0" y="0"/>
          <a:chExt cx="0" cy="0"/>
        </a:xfrm>
      </p:grpSpPr>
      <p:sp>
        <p:nvSpPr>
          <p:cNvPr id="220" name="Google Shape;220;gc667e4127c_0_6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21" name="Google Shape;221;gc667e4127c_0_6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5" name="Shape 225"/>
        <p:cNvGrpSpPr/>
        <p:nvPr/>
      </p:nvGrpSpPr>
      <p:grpSpPr>
        <a:xfrm>
          <a:off x="0" y="0"/>
          <a:ext cx="0" cy="0"/>
          <a:chOff x="0" y="0"/>
          <a:chExt cx="0" cy="0"/>
        </a:xfrm>
      </p:grpSpPr>
      <p:sp>
        <p:nvSpPr>
          <p:cNvPr id="226" name="Google Shape;226;gc667e4127c_1_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27" name="Google Shape;227;gc667e4127c_1_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SGK</a:t>
            </a: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0" name="Shape 230"/>
        <p:cNvGrpSpPr/>
        <p:nvPr/>
      </p:nvGrpSpPr>
      <p:grpSpPr>
        <a:xfrm>
          <a:off x="0" y="0"/>
          <a:ext cx="0" cy="0"/>
          <a:chOff x="0" y="0"/>
          <a:chExt cx="0" cy="0"/>
        </a:xfrm>
      </p:grpSpPr>
      <p:sp>
        <p:nvSpPr>
          <p:cNvPr id="231" name="Google Shape;231;gc33f40be52_0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32" name="Google Shape;232;gc33f40be52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AT</a:t>
            </a: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6" name="Shape 236"/>
        <p:cNvGrpSpPr/>
        <p:nvPr/>
      </p:nvGrpSpPr>
      <p:grpSpPr>
        <a:xfrm>
          <a:off x="0" y="0"/>
          <a:ext cx="0" cy="0"/>
          <a:chOff x="0" y="0"/>
          <a:chExt cx="0" cy="0"/>
        </a:xfrm>
      </p:grpSpPr>
      <p:sp>
        <p:nvSpPr>
          <p:cNvPr id="237" name="Google Shape;237;gc71db70d8c_0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38" name="Google Shape;238;gc71db70d8c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AT</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1" name="Shape 81"/>
        <p:cNvGrpSpPr/>
        <p:nvPr/>
      </p:nvGrpSpPr>
      <p:grpSpPr>
        <a:xfrm>
          <a:off x="0" y="0"/>
          <a:ext cx="0" cy="0"/>
          <a:chOff x="0" y="0"/>
          <a:chExt cx="0" cy="0"/>
        </a:xfrm>
      </p:grpSpPr>
      <p:sp>
        <p:nvSpPr>
          <p:cNvPr id="82" name="Google Shape;82;gc81d25c654_1_5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3" name="Google Shape;83;gc81d25c654_1_5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SGK</a:t>
            </a: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2" name="Shape 242"/>
        <p:cNvGrpSpPr/>
        <p:nvPr/>
      </p:nvGrpSpPr>
      <p:grpSpPr>
        <a:xfrm>
          <a:off x="0" y="0"/>
          <a:ext cx="0" cy="0"/>
          <a:chOff x="0" y="0"/>
          <a:chExt cx="0" cy="0"/>
        </a:xfrm>
      </p:grpSpPr>
      <p:sp>
        <p:nvSpPr>
          <p:cNvPr id="243" name="Google Shape;243;gc71db70d8c_0_1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44" name="Google Shape;244;gc71db70d8c_0_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AT</a:t>
            </a: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8" name="Shape 248"/>
        <p:cNvGrpSpPr/>
        <p:nvPr/>
      </p:nvGrpSpPr>
      <p:grpSpPr>
        <a:xfrm>
          <a:off x="0" y="0"/>
          <a:ext cx="0" cy="0"/>
          <a:chOff x="0" y="0"/>
          <a:chExt cx="0" cy="0"/>
        </a:xfrm>
      </p:grpSpPr>
      <p:sp>
        <p:nvSpPr>
          <p:cNvPr id="249" name="Google Shape;249;gc667e4127c_1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50" name="Google Shape;250;gc667e4127c_1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SGK</a:t>
            </a: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3" name="Shape 253"/>
        <p:cNvGrpSpPr/>
        <p:nvPr/>
      </p:nvGrpSpPr>
      <p:grpSpPr>
        <a:xfrm>
          <a:off x="0" y="0"/>
          <a:ext cx="0" cy="0"/>
          <a:chOff x="0" y="0"/>
          <a:chExt cx="0" cy="0"/>
        </a:xfrm>
      </p:grpSpPr>
      <p:sp>
        <p:nvSpPr>
          <p:cNvPr id="254" name="Google Shape;254;gc71db70d8c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55" name="Google Shape;255;gc71db70d8c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HK</a:t>
            </a: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9" name="Shape 259"/>
        <p:cNvGrpSpPr/>
        <p:nvPr/>
      </p:nvGrpSpPr>
      <p:grpSpPr>
        <a:xfrm>
          <a:off x="0" y="0"/>
          <a:ext cx="0" cy="0"/>
          <a:chOff x="0" y="0"/>
          <a:chExt cx="0" cy="0"/>
        </a:xfrm>
      </p:grpSpPr>
      <p:sp>
        <p:nvSpPr>
          <p:cNvPr id="260" name="Google Shape;260;gc33f40be52_0_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61" name="Google Shape;261;gc33f40be52_0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solidFill>
                  <a:schemeClr val="dk1"/>
                </a:solidFill>
              </a:rPr>
              <a:t>HK</a:t>
            </a:r>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5" name="Shape 265"/>
        <p:cNvGrpSpPr/>
        <p:nvPr/>
      </p:nvGrpSpPr>
      <p:grpSpPr>
        <a:xfrm>
          <a:off x="0" y="0"/>
          <a:ext cx="0" cy="0"/>
          <a:chOff x="0" y="0"/>
          <a:chExt cx="0" cy="0"/>
        </a:xfrm>
      </p:grpSpPr>
      <p:sp>
        <p:nvSpPr>
          <p:cNvPr id="266" name="Google Shape;266;gc33f40be52_0_2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67" name="Google Shape;267;gc33f40be52_0_2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solidFill>
                  <a:schemeClr val="dk1"/>
                </a:solidFill>
              </a:rPr>
              <a:t>HK</a:t>
            </a:r>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1" name="Shape 271"/>
        <p:cNvGrpSpPr/>
        <p:nvPr/>
      </p:nvGrpSpPr>
      <p:grpSpPr>
        <a:xfrm>
          <a:off x="0" y="0"/>
          <a:ext cx="0" cy="0"/>
          <a:chOff x="0" y="0"/>
          <a:chExt cx="0" cy="0"/>
        </a:xfrm>
      </p:grpSpPr>
      <p:sp>
        <p:nvSpPr>
          <p:cNvPr id="272" name="Google Shape;272;gc33f40be52_0_1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73" name="Google Shape;273;gc33f40be52_0_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solidFill>
                  <a:schemeClr val="dk1"/>
                </a:solidFill>
              </a:rPr>
              <a:t>HK</a:t>
            </a:r>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7" name="Shape 277"/>
        <p:cNvGrpSpPr/>
        <p:nvPr/>
      </p:nvGrpSpPr>
      <p:grpSpPr>
        <a:xfrm>
          <a:off x="0" y="0"/>
          <a:ext cx="0" cy="0"/>
          <a:chOff x="0" y="0"/>
          <a:chExt cx="0" cy="0"/>
        </a:xfrm>
      </p:grpSpPr>
      <p:sp>
        <p:nvSpPr>
          <p:cNvPr id="278" name="Google Shape;278;gc33f40be52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79" name="Google Shape;279;gc33f40be52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solidFill>
                  <a:schemeClr val="dk1"/>
                </a:solidFill>
              </a:rPr>
              <a:t>HK</a:t>
            </a:r>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3" name="Shape 283"/>
        <p:cNvGrpSpPr/>
        <p:nvPr/>
      </p:nvGrpSpPr>
      <p:grpSpPr>
        <a:xfrm>
          <a:off x="0" y="0"/>
          <a:ext cx="0" cy="0"/>
          <a:chOff x="0" y="0"/>
          <a:chExt cx="0" cy="0"/>
        </a:xfrm>
      </p:grpSpPr>
      <p:sp>
        <p:nvSpPr>
          <p:cNvPr id="284" name="Google Shape;284;gc2d8dc5def_2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85" name="Google Shape;285;gc2d8dc5def_2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7" name="Shape 87"/>
        <p:cNvGrpSpPr/>
        <p:nvPr/>
      </p:nvGrpSpPr>
      <p:grpSpPr>
        <a:xfrm>
          <a:off x="0" y="0"/>
          <a:ext cx="0" cy="0"/>
          <a:chOff x="0" y="0"/>
          <a:chExt cx="0" cy="0"/>
        </a:xfrm>
      </p:grpSpPr>
      <p:sp>
        <p:nvSpPr>
          <p:cNvPr id="88" name="Google Shape;88;gc37c15eaf9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9" name="Google Shape;89;gc37c15eaf9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SGK</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3" name="Shape 93"/>
        <p:cNvGrpSpPr/>
        <p:nvPr/>
      </p:nvGrpSpPr>
      <p:grpSpPr>
        <a:xfrm>
          <a:off x="0" y="0"/>
          <a:ext cx="0" cy="0"/>
          <a:chOff x="0" y="0"/>
          <a:chExt cx="0" cy="0"/>
        </a:xfrm>
      </p:grpSpPr>
      <p:sp>
        <p:nvSpPr>
          <p:cNvPr id="94" name="Google Shape;94;gc81d25c654_1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5" name="Google Shape;95;gc81d25c654_1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SGK</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9" name="Shape 99"/>
        <p:cNvGrpSpPr/>
        <p:nvPr/>
      </p:nvGrpSpPr>
      <p:grpSpPr>
        <a:xfrm>
          <a:off x="0" y="0"/>
          <a:ext cx="0" cy="0"/>
          <a:chOff x="0" y="0"/>
          <a:chExt cx="0" cy="0"/>
        </a:xfrm>
      </p:grpSpPr>
      <p:sp>
        <p:nvSpPr>
          <p:cNvPr id="100" name="Google Shape;100;gc81d25c654_1_6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1" name="Google Shape;101;gc81d25c654_1_6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SGK</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5" name="Shape 105"/>
        <p:cNvGrpSpPr/>
        <p:nvPr/>
      </p:nvGrpSpPr>
      <p:grpSpPr>
        <a:xfrm>
          <a:off x="0" y="0"/>
          <a:ext cx="0" cy="0"/>
          <a:chOff x="0" y="0"/>
          <a:chExt cx="0" cy="0"/>
        </a:xfrm>
      </p:grpSpPr>
      <p:sp>
        <p:nvSpPr>
          <p:cNvPr id="106" name="Google Shape;106;gc81d25c654_1_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7" name="Google Shape;107;gc81d25c654_1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SGK</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1" name="Shape 111"/>
        <p:cNvGrpSpPr/>
        <p:nvPr/>
      </p:nvGrpSpPr>
      <p:grpSpPr>
        <a:xfrm>
          <a:off x="0" y="0"/>
          <a:ext cx="0" cy="0"/>
          <a:chOff x="0" y="0"/>
          <a:chExt cx="0" cy="0"/>
        </a:xfrm>
      </p:grpSpPr>
      <p:sp>
        <p:nvSpPr>
          <p:cNvPr id="112" name="Google Shape;112;gc81d25c654_1_2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3" name="Google Shape;113;gc81d25c654_1_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SGK</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7" name="Shape 117"/>
        <p:cNvGrpSpPr/>
        <p:nvPr/>
      </p:nvGrpSpPr>
      <p:grpSpPr>
        <a:xfrm>
          <a:off x="0" y="0"/>
          <a:ext cx="0" cy="0"/>
          <a:chOff x="0" y="0"/>
          <a:chExt cx="0" cy="0"/>
        </a:xfrm>
      </p:grpSpPr>
      <p:sp>
        <p:nvSpPr>
          <p:cNvPr id="118" name="Google Shape;118;gc81d25c654_1_5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9" name="Google Shape;119;gc81d25c654_1_5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SGK</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new Olivia" type="title">
  <p:cSld name="TITLE">
    <p:bg>
      <p:bgPr>
        <a:solidFill>
          <a:srgbClr val="695C78"/>
        </a:solidFill>
      </p:bgPr>
    </p:bg>
    <p:spTree>
      <p:nvGrpSpPr>
        <p:cNvPr id="8" name="Shape 8"/>
        <p:cNvGrpSpPr/>
        <p:nvPr/>
      </p:nvGrpSpPr>
      <p:grpSpPr>
        <a:xfrm>
          <a:off x="0" y="0"/>
          <a:ext cx="0" cy="0"/>
          <a:chOff x="0" y="0"/>
          <a:chExt cx="0" cy="0"/>
        </a:xfrm>
      </p:grpSpPr>
      <p:sp>
        <p:nvSpPr>
          <p:cNvPr id="9" name="Google Shape;9;p2"/>
          <p:cNvSpPr/>
          <p:nvPr/>
        </p:nvSpPr>
        <p:spPr>
          <a:xfrm>
            <a:off x="390735" y="379877"/>
            <a:ext cx="8362529" cy="4383746"/>
          </a:xfrm>
          <a:custGeom>
            <a:rect b="b" l="l" r="r" t="t"/>
            <a:pathLst>
              <a:path extrusionOk="0" fill="none" h="149667" w="285508">
                <a:moveTo>
                  <a:pt x="252882" y="0"/>
                </a:moveTo>
                <a:lnTo>
                  <a:pt x="13220" y="0"/>
                </a:lnTo>
                <a:lnTo>
                  <a:pt x="13220" y="0"/>
                </a:lnTo>
                <a:lnTo>
                  <a:pt x="11826" y="61"/>
                </a:lnTo>
                <a:lnTo>
                  <a:pt x="10552" y="243"/>
                </a:lnTo>
                <a:lnTo>
                  <a:pt x="9279" y="607"/>
                </a:lnTo>
                <a:lnTo>
                  <a:pt x="8066" y="1031"/>
                </a:lnTo>
                <a:lnTo>
                  <a:pt x="6914" y="1577"/>
                </a:lnTo>
                <a:lnTo>
                  <a:pt x="5822" y="2244"/>
                </a:lnTo>
                <a:lnTo>
                  <a:pt x="4791" y="3032"/>
                </a:lnTo>
                <a:lnTo>
                  <a:pt x="3881" y="3881"/>
                </a:lnTo>
                <a:lnTo>
                  <a:pt x="3032" y="4791"/>
                </a:lnTo>
                <a:lnTo>
                  <a:pt x="2244" y="5822"/>
                </a:lnTo>
                <a:lnTo>
                  <a:pt x="1577" y="6914"/>
                </a:lnTo>
                <a:lnTo>
                  <a:pt x="1031" y="8066"/>
                </a:lnTo>
                <a:lnTo>
                  <a:pt x="607" y="9279"/>
                </a:lnTo>
                <a:lnTo>
                  <a:pt x="243" y="10552"/>
                </a:lnTo>
                <a:lnTo>
                  <a:pt x="61" y="11826"/>
                </a:lnTo>
                <a:lnTo>
                  <a:pt x="0" y="13220"/>
                </a:lnTo>
                <a:lnTo>
                  <a:pt x="0" y="136447"/>
                </a:lnTo>
                <a:lnTo>
                  <a:pt x="0" y="136447"/>
                </a:lnTo>
                <a:lnTo>
                  <a:pt x="61" y="137841"/>
                </a:lnTo>
                <a:lnTo>
                  <a:pt x="243" y="139115"/>
                </a:lnTo>
                <a:lnTo>
                  <a:pt x="607" y="140388"/>
                </a:lnTo>
                <a:lnTo>
                  <a:pt x="1031" y="141601"/>
                </a:lnTo>
                <a:lnTo>
                  <a:pt x="1577" y="142753"/>
                </a:lnTo>
                <a:lnTo>
                  <a:pt x="2244" y="143845"/>
                </a:lnTo>
                <a:lnTo>
                  <a:pt x="3032" y="144876"/>
                </a:lnTo>
                <a:lnTo>
                  <a:pt x="3881" y="145786"/>
                </a:lnTo>
                <a:lnTo>
                  <a:pt x="4791" y="146635"/>
                </a:lnTo>
                <a:lnTo>
                  <a:pt x="5822" y="147423"/>
                </a:lnTo>
                <a:lnTo>
                  <a:pt x="6914" y="148090"/>
                </a:lnTo>
                <a:lnTo>
                  <a:pt x="8066" y="148636"/>
                </a:lnTo>
                <a:lnTo>
                  <a:pt x="9279" y="149060"/>
                </a:lnTo>
                <a:lnTo>
                  <a:pt x="10552" y="149424"/>
                </a:lnTo>
                <a:lnTo>
                  <a:pt x="11826" y="149606"/>
                </a:lnTo>
                <a:lnTo>
                  <a:pt x="13220" y="149667"/>
                </a:lnTo>
                <a:lnTo>
                  <a:pt x="272288" y="149667"/>
                </a:lnTo>
                <a:lnTo>
                  <a:pt x="272288" y="149667"/>
                </a:lnTo>
                <a:lnTo>
                  <a:pt x="273682" y="149606"/>
                </a:lnTo>
                <a:lnTo>
                  <a:pt x="274956" y="149424"/>
                </a:lnTo>
                <a:lnTo>
                  <a:pt x="276229" y="149060"/>
                </a:lnTo>
                <a:lnTo>
                  <a:pt x="277442" y="148636"/>
                </a:lnTo>
                <a:lnTo>
                  <a:pt x="278594" y="148090"/>
                </a:lnTo>
                <a:lnTo>
                  <a:pt x="279686" y="147423"/>
                </a:lnTo>
                <a:lnTo>
                  <a:pt x="280717" y="146635"/>
                </a:lnTo>
                <a:lnTo>
                  <a:pt x="281627" y="145786"/>
                </a:lnTo>
                <a:lnTo>
                  <a:pt x="282476" y="144876"/>
                </a:lnTo>
                <a:lnTo>
                  <a:pt x="283264" y="143845"/>
                </a:lnTo>
                <a:lnTo>
                  <a:pt x="283931" y="142753"/>
                </a:lnTo>
                <a:lnTo>
                  <a:pt x="284477" y="141601"/>
                </a:lnTo>
                <a:lnTo>
                  <a:pt x="284901" y="140388"/>
                </a:lnTo>
                <a:lnTo>
                  <a:pt x="285265" y="139115"/>
                </a:lnTo>
                <a:lnTo>
                  <a:pt x="285447" y="137841"/>
                </a:lnTo>
                <a:lnTo>
                  <a:pt x="285508" y="136447"/>
                </a:lnTo>
                <a:lnTo>
                  <a:pt x="285508" y="32626"/>
                </a:lnTo>
              </a:path>
            </a:pathLst>
          </a:custGeom>
          <a:noFill/>
          <a:ln cap="flat" cmpd="sng" w="19050">
            <a:solidFill>
              <a:srgbClr val="FFFFFF"/>
            </a:solidFill>
            <a:prstDash val="dot"/>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 name="Google Shape;10;p2"/>
          <p:cNvSpPr txBox="1"/>
          <p:nvPr>
            <p:ph type="ctrTitle"/>
          </p:nvPr>
        </p:nvSpPr>
        <p:spPr>
          <a:xfrm>
            <a:off x="685800" y="3287213"/>
            <a:ext cx="7772400" cy="1159800"/>
          </a:xfrm>
          <a:prstGeom prst="rect">
            <a:avLst/>
          </a:prstGeom>
        </p:spPr>
        <p:txBody>
          <a:bodyPr anchorCtr="0" anchor="b" bIns="91425" lIns="91425" spcFirstLastPara="1" rIns="91425" wrap="square" tIns="91425">
            <a:noAutofit/>
          </a:bodyPr>
          <a:lstStyle>
            <a:lvl1pPr lvl="0">
              <a:spcBef>
                <a:spcPts val="0"/>
              </a:spcBef>
              <a:spcAft>
                <a:spcPts val="0"/>
              </a:spcAft>
              <a:buClr>
                <a:srgbClr val="FFFFFF"/>
              </a:buClr>
              <a:buSzPts val="6000"/>
              <a:buNone/>
              <a:defRPr sz="6000">
                <a:solidFill>
                  <a:srgbClr val="FFFFFF"/>
                </a:solidFill>
              </a:defRPr>
            </a:lvl1pPr>
            <a:lvl2pPr lvl="1">
              <a:spcBef>
                <a:spcPts val="0"/>
              </a:spcBef>
              <a:spcAft>
                <a:spcPts val="0"/>
              </a:spcAft>
              <a:buClr>
                <a:srgbClr val="FFFFFF"/>
              </a:buClr>
              <a:buSzPts val="6000"/>
              <a:buNone/>
              <a:defRPr sz="6000">
                <a:solidFill>
                  <a:srgbClr val="FFFFFF"/>
                </a:solidFill>
              </a:defRPr>
            </a:lvl2pPr>
            <a:lvl3pPr lvl="2">
              <a:spcBef>
                <a:spcPts val="0"/>
              </a:spcBef>
              <a:spcAft>
                <a:spcPts val="0"/>
              </a:spcAft>
              <a:buClr>
                <a:srgbClr val="FFFFFF"/>
              </a:buClr>
              <a:buSzPts val="6000"/>
              <a:buNone/>
              <a:defRPr sz="6000">
                <a:solidFill>
                  <a:srgbClr val="FFFFFF"/>
                </a:solidFill>
              </a:defRPr>
            </a:lvl3pPr>
            <a:lvl4pPr lvl="3">
              <a:spcBef>
                <a:spcPts val="0"/>
              </a:spcBef>
              <a:spcAft>
                <a:spcPts val="0"/>
              </a:spcAft>
              <a:buClr>
                <a:srgbClr val="FFFFFF"/>
              </a:buClr>
              <a:buSzPts val="6000"/>
              <a:buNone/>
              <a:defRPr sz="6000">
                <a:solidFill>
                  <a:srgbClr val="FFFFFF"/>
                </a:solidFill>
              </a:defRPr>
            </a:lvl4pPr>
            <a:lvl5pPr lvl="4">
              <a:spcBef>
                <a:spcPts val="0"/>
              </a:spcBef>
              <a:spcAft>
                <a:spcPts val="0"/>
              </a:spcAft>
              <a:buClr>
                <a:srgbClr val="FFFFFF"/>
              </a:buClr>
              <a:buSzPts val="6000"/>
              <a:buNone/>
              <a:defRPr sz="6000">
                <a:solidFill>
                  <a:srgbClr val="FFFFFF"/>
                </a:solidFill>
              </a:defRPr>
            </a:lvl5pPr>
            <a:lvl6pPr lvl="5">
              <a:spcBef>
                <a:spcPts val="0"/>
              </a:spcBef>
              <a:spcAft>
                <a:spcPts val="0"/>
              </a:spcAft>
              <a:buClr>
                <a:srgbClr val="FFFFFF"/>
              </a:buClr>
              <a:buSzPts val="6000"/>
              <a:buNone/>
              <a:defRPr sz="6000">
                <a:solidFill>
                  <a:srgbClr val="FFFFFF"/>
                </a:solidFill>
              </a:defRPr>
            </a:lvl6pPr>
            <a:lvl7pPr lvl="6">
              <a:spcBef>
                <a:spcPts val="0"/>
              </a:spcBef>
              <a:spcAft>
                <a:spcPts val="0"/>
              </a:spcAft>
              <a:buClr>
                <a:srgbClr val="FFFFFF"/>
              </a:buClr>
              <a:buSzPts val="6000"/>
              <a:buNone/>
              <a:defRPr sz="6000">
                <a:solidFill>
                  <a:srgbClr val="FFFFFF"/>
                </a:solidFill>
              </a:defRPr>
            </a:lvl7pPr>
            <a:lvl8pPr lvl="7">
              <a:spcBef>
                <a:spcPts val="0"/>
              </a:spcBef>
              <a:spcAft>
                <a:spcPts val="0"/>
              </a:spcAft>
              <a:buClr>
                <a:srgbClr val="FFFFFF"/>
              </a:buClr>
              <a:buSzPts val="6000"/>
              <a:buNone/>
              <a:defRPr sz="6000">
                <a:solidFill>
                  <a:srgbClr val="FFFFFF"/>
                </a:solidFill>
              </a:defRPr>
            </a:lvl8pPr>
            <a:lvl9pPr lvl="8">
              <a:spcBef>
                <a:spcPts val="0"/>
              </a:spcBef>
              <a:spcAft>
                <a:spcPts val="0"/>
              </a:spcAft>
              <a:buClr>
                <a:srgbClr val="FFFFFF"/>
              </a:buClr>
              <a:buSzPts val="6000"/>
              <a:buNone/>
              <a:defRPr sz="6000">
                <a:solidFill>
                  <a:srgbClr val="FFFFFF"/>
                </a:solidFill>
              </a:defRPr>
            </a:lvl9pPr>
          </a:lstStyle>
          <a:p/>
        </p:txBody>
      </p:sp>
      <p:pic>
        <p:nvPicPr>
          <p:cNvPr id="11" name="Google Shape;11;p2"/>
          <p:cNvPicPr preferRelativeResize="0"/>
          <p:nvPr/>
        </p:nvPicPr>
        <p:blipFill>
          <a:blip r:embed="rId2">
            <a:alphaModFix/>
          </a:blip>
          <a:stretch>
            <a:fillRect/>
          </a:stretch>
        </p:blipFill>
        <p:spPr>
          <a:xfrm>
            <a:off x="7936300" y="419775"/>
            <a:ext cx="816975" cy="816975"/>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colored">
  <p:cSld name="BLANK_1">
    <p:bg>
      <p:bgPr>
        <a:solidFill>
          <a:srgbClr val="695C78"/>
        </a:solidFill>
      </p:bgPr>
    </p:bg>
    <p:spTree>
      <p:nvGrpSpPr>
        <p:cNvPr id="50" name="Shape 50"/>
        <p:cNvGrpSpPr/>
        <p:nvPr/>
      </p:nvGrpSpPr>
      <p:grpSpPr>
        <a:xfrm>
          <a:off x="0" y="0"/>
          <a:ext cx="0" cy="0"/>
          <a:chOff x="0" y="0"/>
          <a:chExt cx="0" cy="0"/>
        </a:xfrm>
      </p:grpSpPr>
      <p:sp>
        <p:nvSpPr>
          <p:cNvPr id="51" name="Google Shape;51;p11"/>
          <p:cNvSpPr/>
          <p:nvPr/>
        </p:nvSpPr>
        <p:spPr>
          <a:xfrm>
            <a:off x="390735" y="379877"/>
            <a:ext cx="8362529" cy="4383746"/>
          </a:xfrm>
          <a:custGeom>
            <a:rect b="b" l="l" r="r" t="t"/>
            <a:pathLst>
              <a:path extrusionOk="0" fill="none" h="149667" w="285508">
                <a:moveTo>
                  <a:pt x="252882" y="0"/>
                </a:moveTo>
                <a:lnTo>
                  <a:pt x="13220" y="0"/>
                </a:lnTo>
                <a:lnTo>
                  <a:pt x="13220" y="0"/>
                </a:lnTo>
                <a:lnTo>
                  <a:pt x="11826" y="61"/>
                </a:lnTo>
                <a:lnTo>
                  <a:pt x="10552" y="243"/>
                </a:lnTo>
                <a:lnTo>
                  <a:pt x="9279" y="607"/>
                </a:lnTo>
                <a:lnTo>
                  <a:pt x="8066" y="1031"/>
                </a:lnTo>
                <a:lnTo>
                  <a:pt x="6914" y="1577"/>
                </a:lnTo>
                <a:lnTo>
                  <a:pt x="5822" y="2244"/>
                </a:lnTo>
                <a:lnTo>
                  <a:pt x="4791" y="3032"/>
                </a:lnTo>
                <a:lnTo>
                  <a:pt x="3881" y="3881"/>
                </a:lnTo>
                <a:lnTo>
                  <a:pt x="3032" y="4791"/>
                </a:lnTo>
                <a:lnTo>
                  <a:pt x="2244" y="5822"/>
                </a:lnTo>
                <a:lnTo>
                  <a:pt x="1577" y="6914"/>
                </a:lnTo>
                <a:lnTo>
                  <a:pt x="1031" y="8066"/>
                </a:lnTo>
                <a:lnTo>
                  <a:pt x="607" y="9279"/>
                </a:lnTo>
                <a:lnTo>
                  <a:pt x="243" y="10552"/>
                </a:lnTo>
                <a:lnTo>
                  <a:pt x="61" y="11826"/>
                </a:lnTo>
                <a:lnTo>
                  <a:pt x="0" y="13220"/>
                </a:lnTo>
                <a:lnTo>
                  <a:pt x="0" y="136447"/>
                </a:lnTo>
                <a:lnTo>
                  <a:pt x="0" y="136447"/>
                </a:lnTo>
                <a:lnTo>
                  <a:pt x="61" y="137841"/>
                </a:lnTo>
                <a:lnTo>
                  <a:pt x="243" y="139115"/>
                </a:lnTo>
                <a:lnTo>
                  <a:pt x="607" y="140388"/>
                </a:lnTo>
                <a:lnTo>
                  <a:pt x="1031" y="141601"/>
                </a:lnTo>
                <a:lnTo>
                  <a:pt x="1577" y="142753"/>
                </a:lnTo>
                <a:lnTo>
                  <a:pt x="2244" y="143845"/>
                </a:lnTo>
                <a:lnTo>
                  <a:pt x="3032" y="144876"/>
                </a:lnTo>
                <a:lnTo>
                  <a:pt x="3881" y="145786"/>
                </a:lnTo>
                <a:lnTo>
                  <a:pt x="4791" y="146635"/>
                </a:lnTo>
                <a:lnTo>
                  <a:pt x="5822" y="147423"/>
                </a:lnTo>
                <a:lnTo>
                  <a:pt x="6914" y="148090"/>
                </a:lnTo>
                <a:lnTo>
                  <a:pt x="8066" y="148636"/>
                </a:lnTo>
                <a:lnTo>
                  <a:pt x="9279" y="149060"/>
                </a:lnTo>
                <a:lnTo>
                  <a:pt x="10552" y="149424"/>
                </a:lnTo>
                <a:lnTo>
                  <a:pt x="11826" y="149606"/>
                </a:lnTo>
                <a:lnTo>
                  <a:pt x="13220" y="149667"/>
                </a:lnTo>
                <a:lnTo>
                  <a:pt x="272288" y="149667"/>
                </a:lnTo>
                <a:lnTo>
                  <a:pt x="272288" y="149667"/>
                </a:lnTo>
                <a:lnTo>
                  <a:pt x="273682" y="149606"/>
                </a:lnTo>
                <a:lnTo>
                  <a:pt x="274956" y="149424"/>
                </a:lnTo>
                <a:lnTo>
                  <a:pt x="276229" y="149060"/>
                </a:lnTo>
                <a:lnTo>
                  <a:pt x="277442" y="148636"/>
                </a:lnTo>
                <a:lnTo>
                  <a:pt x="278594" y="148090"/>
                </a:lnTo>
                <a:lnTo>
                  <a:pt x="279686" y="147423"/>
                </a:lnTo>
                <a:lnTo>
                  <a:pt x="280717" y="146635"/>
                </a:lnTo>
                <a:lnTo>
                  <a:pt x="281627" y="145786"/>
                </a:lnTo>
                <a:lnTo>
                  <a:pt x="282476" y="144876"/>
                </a:lnTo>
                <a:lnTo>
                  <a:pt x="283264" y="143845"/>
                </a:lnTo>
                <a:lnTo>
                  <a:pt x="283931" y="142753"/>
                </a:lnTo>
                <a:lnTo>
                  <a:pt x="284477" y="141601"/>
                </a:lnTo>
                <a:lnTo>
                  <a:pt x="284901" y="140388"/>
                </a:lnTo>
                <a:lnTo>
                  <a:pt x="285265" y="139115"/>
                </a:lnTo>
                <a:lnTo>
                  <a:pt x="285447" y="137841"/>
                </a:lnTo>
                <a:lnTo>
                  <a:pt x="285508" y="136447"/>
                </a:lnTo>
                <a:lnTo>
                  <a:pt x="285508" y="32626"/>
                </a:lnTo>
              </a:path>
            </a:pathLst>
          </a:custGeom>
          <a:noFill/>
          <a:ln cap="flat" cmpd="sng" w="19050">
            <a:solidFill>
              <a:srgbClr val="FFFFFF"/>
            </a:solidFill>
            <a:prstDash val="dot"/>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52" name="Google Shape;52;p11"/>
          <p:cNvPicPr preferRelativeResize="0"/>
          <p:nvPr/>
        </p:nvPicPr>
        <p:blipFill>
          <a:blip r:embed="rId2">
            <a:alphaModFix/>
          </a:blip>
          <a:stretch>
            <a:fillRect/>
          </a:stretch>
        </p:blipFill>
        <p:spPr>
          <a:xfrm>
            <a:off x="7936300" y="419775"/>
            <a:ext cx="816975" cy="816975"/>
          </a:xfrm>
          <a:prstGeom prst="rect">
            <a:avLst/>
          </a:prstGeom>
          <a:noFill/>
          <a:ln>
            <a:noFill/>
          </a:ln>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_2">
  <p:cSld name="TITLE_2">
    <p:spTree>
      <p:nvGrpSpPr>
        <p:cNvPr id="53" name="Shape 53"/>
        <p:cNvGrpSpPr/>
        <p:nvPr/>
      </p:nvGrpSpPr>
      <p:grpSpPr>
        <a:xfrm>
          <a:off x="0" y="0"/>
          <a:ext cx="0" cy="0"/>
          <a:chOff x="0" y="0"/>
          <a:chExt cx="0" cy="0"/>
        </a:xfrm>
      </p:grpSpPr>
      <p:sp>
        <p:nvSpPr>
          <p:cNvPr id="54" name="Google Shape;54;p12"/>
          <p:cNvSpPr txBox="1"/>
          <p:nvPr>
            <p:ph type="ctrTitle"/>
          </p:nvPr>
        </p:nvSpPr>
        <p:spPr>
          <a:xfrm>
            <a:off x="311708" y="744575"/>
            <a:ext cx="8520600" cy="2052600"/>
          </a:xfrm>
          <a:prstGeom prst="rect">
            <a:avLst/>
          </a:prstGeom>
        </p:spPr>
        <p:txBody>
          <a:bodyPr anchorCtr="0" anchor="b" bIns="91425" lIns="91425" spcFirstLastPara="1" rIns="91425" wrap="square" tIns="91425">
            <a:noAutofit/>
          </a:bodyPr>
          <a:lstStyle>
            <a:lvl1pPr lvl="0" rtl="0" algn="ctr">
              <a:spcBef>
                <a:spcPts val="0"/>
              </a:spcBef>
              <a:spcAft>
                <a:spcPts val="0"/>
              </a:spcAft>
              <a:buSzPts val="5200"/>
              <a:buNone/>
              <a:defRPr sz="5200"/>
            </a:lvl1pPr>
            <a:lvl2pPr lvl="1" rtl="0" algn="ctr">
              <a:spcBef>
                <a:spcPts val="0"/>
              </a:spcBef>
              <a:spcAft>
                <a:spcPts val="0"/>
              </a:spcAft>
              <a:buSzPts val="5200"/>
              <a:buNone/>
              <a:defRPr sz="5200"/>
            </a:lvl2pPr>
            <a:lvl3pPr lvl="2" rtl="0" algn="ctr">
              <a:spcBef>
                <a:spcPts val="0"/>
              </a:spcBef>
              <a:spcAft>
                <a:spcPts val="0"/>
              </a:spcAft>
              <a:buSzPts val="5200"/>
              <a:buNone/>
              <a:defRPr sz="5200"/>
            </a:lvl3pPr>
            <a:lvl4pPr lvl="3" rtl="0" algn="ctr">
              <a:spcBef>
                <a:spcPts val="0"/>
              </a:spcBef>
              <a:spcAft>
                <a:spcPts val="0"/>
              </a:spcAft>
              <a:buSzPts val="5200"/>
              <a:buNone/>
              <a:defRPr sz="5200"/>
            </a:lvl4pPr>
            <a:lvl5pPr lvl="4" rtl="0" algn="ctr">
              <a:spcBef>
                <a:spcPts val="0"/>
              </a:spcBef>
              <a:spcAft>
                <a:spcPts val="0"/>
              </a:spcAft>
              <a:buSzPts val="5200"/>
              <a:buNone/>
              <a:defRPr sz="5200"/>
            </a:lvl5pPr>
            <a:lvl6pPr lvl="5" rtl="0" algn="ctr">
              <a:spcBef>
                <a:spcPts val="0"/>
              </a:spcBef>
              <a:spcAft>
                <a:spcPts val="0"/>
              </a:spcAft>
              <a:buSzPts val="5200"/>
              <a:buNone/>
              <a:defRPr sz="5200"/>
            </a:lvl6pPr>
            <a:lvl7pPr lvl="6" rtl="0" algn="ctr">
              <a:spcBef>
                <a:spcPts val="0"/>
              </a:spcBef>
              <a:spcAft>
                <a:spcPts val="0"/>
              </a:spcAft>
              <a:buSzPts val="5200"/>
              <a:buNone/>
              <a:defRPr sz="5200"/>
            </a:lvl7pPr>
            <a:lvl8pPr lvl="7" rtl="0" algn="ctr">
              <a:spcBef>
                <a:spcPts val="0"/>
              </a:spcBef>
              <a:spcAft>
                <a:spcPts val="0"/>
              </a:spcAft>
              <a:buSzPts val="5200"/>
              <a:buNone/>
              <a:defRPr sz="5200"/>
            </a:lvl8pPr>
            <a:lvl9pPr lvl="8" rtl="0" algn="ctr">
              <a:spcBef>
                <a:spcPts val="0"/>
              </a:spcBef>
              <a:spcAft>
                <a:spcPts val="0"/>
              </a:spcAft>
              <a:buSzPts val="5200"/>
              <a:buNone/>
              <a:defRPr sz="5200"/>
            </a:lvl9pPr>
          </a:lstStyle>
          <a:p/>
        </p:txBody>
      </p:sp>
      <p:sp>
        <p:nvSpPr>
          <p:cNvPr id="55" name="Google Shape;55;p12"/>
          <p:cNvSpPr txBox="1"/>
          <p:nvPr>
            <p:ph idx="1" type="subTitle"/>
          </p:nvPr>
        </p:nvSpPr>
        <p:spPr>
          <a:xfrm>
            <a:off x="311700" y="2834125"/>
            <a:ext cx="8520600" cy="792600"/>
          </a:xfrm>
          <a:prstGeom prst="rect">
            <a:avLst/>
          </a:prstGeom>
        </p:spPr>
        <p:txBody>
          <a:bodyPr anchorCtr="0" anchor="t" bIns="91425" lIns="91425" spcFirstLastPara="1" rIns="91425" wrap="square" tIns="91425">
            <a:noAutofit/>
          </a:bodyPr>
          <a:lstStyle>
            <a:lvl1pPr lvl="0" rtl="0" algn="ctr">
              <a:lnSpc>
                <a:spcPct val="100000"/>
              </a:lnSpc>
              <a:spcBef>
                <a:spcPts val="600"/>
              </a:spcBef>
              <a:spcAft>
                <a:spcPts val="0"/>
              </a:spcAft>
              <a:buSzPts val="2800"/>
              <a:buNone/>
              <a:defRPr sz="2800"/>
            </a:lvl1pPr>
            <a:lvl2pPr lvl="1" rtl="0" algn="ctr">
              <a:lnSpc>
                <a:spcPct val="100000"/>
              </a:lnSpc>
              <a:spcBef>
                <a:spcPts val="0"/>
              </a:spcBef>
              <a:spcAft>
                <a:spcPts val="0"/>
              </a:spcAft>
              <a:buSzPts val="2800"/>
              <a:buNone/>
              <a:defRPr sz="2800"/>
            </a:lvl2pPr>
            <a:lvl3pPr lvl="2" rtl="0" algn="ctr">
              <a:lnSpc>
                <a:spcPct val="100000"/>
              </a:lnSpc>
              <a:spcBef>
                <a:spcPts val="0"/>
              </a:spcBef>
              <a:spcAft>
                <a:spcPts val="0"/>
              </a:spcAft>
              <a:buSzPts val="2800"/>
              <a:buNone/>
              <a:defRPr sz="2800"/>
            </a:lvl3pPr>
            <a:lvl4pPr lvl="3" rtl="0" algn="ctr">
              <a:lnSpc>
                <a:spcPct val="100000"/>
              </a:lnSpc>
              <a:spcBef>
                <a:spcPts val="0"/>
              </a:spcBef>
              <a:spcAft>
                <a:spcPts val="0"/>
              </a:spcAft>
              <a:buSzPts val="2800"/>
              <a:buNone/>
              <a:defRPr sz="2800"/>
            </a:lvl4pPr>
            <a:lvl5pPr lvl="4" rtl="0" algn="ctr">
              <a:lnSpc>
                <a:spcPct val="100000"/>
              </a:lnSpc>
              <a:spcBef>
                <a:spcPts val="0"/>
              </a:spcBef>
              <a:spcAft>
                <a:spcPts val="0"/>
              </a:spcAft>
              <a:buSzPts val="2800"/>
              <a:buNone/>
              <a:defRPr sz="2800"/>
            </a:lvl5pPr>
            <a:lvl6pPr lvl="5" rtl="0" algn="ctr">
              <a:lnSpc>
                <a:spcPct val="100000"/>
              </a:lnSpc>
              <a:spcBef>
                <a:spcPts val="0"/>
              </a:spcBef>
              <a:spcAft>
                <a:spcPts val="0"/>
              </a:spcAft>
              <a:buSzPts val="2800"/>
              <a:buNone/>
              <a:defRPr sz="2800"/>
            </a:lvl6pPr>
            <a:lvl7pPr lvl="6" rtl="0" algn="ctr">
              <a:lnSpc>
                <a:spcPct val="100000"/>
              </a:lnSpc>
              <a:spcBef>
                <a:spcPts val="0"/>
              </a:spcBef>
              <a:spcAft>
                <a:spcPts val="0"/>
              </a:spcAft>
              <a:buSzPts val="2800"/>
              <a:buNone/>
              <a:defRPr sz="2800"/>
            </a:lvl7pPr>
            <a:lvl8pPr lvl="7" rtl="0" algn="ctr">
              <a:lnSpc>
                <a:spcPct val="100000"/>
              </a:lnSpc>
              <a:spcBef>
                <a:spcPts val="0"/>
              </a:spcBef>
              <a:spcAft>
                <a:spcPts val="0"/>
              </a:spcAft>
              <a:buSzPts val="2800"/>
              <a:buNone/>
              <a:defRPr sz="2800"/>
            </a:lvl8pPr>
            <a:lvl9pPr lvl="8" rtl="0" algn="ctr">
              <a:lnSpc>
                <a:spcPct val="100000"/>
              </a:lnSpc>
              <a:spcBef>
                <a:spcPts val="0"/>
              </a:spcBef>
              <a:spcAft>
                <a:spcPts val="0"/>
              </a:spcAft>
              <a:buSzPts val="2800"/>
              <a:buNone/>
              <a:defRPr sz="2800"/>
            </a:lvl9pPr>
          </a:lstStyle>
          <a:p/>
        </p:txBody>
      </p:sp>
      <p:sp>
        <p:nvSpPr>
          <p:cNvPr id="56" name="Google Shape;56;p12"/>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l">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_3">
  <p:cSld name="TITLE_3">
    <p:spTree>
      <p:nvGrpSpPr>
        <p:cNvPr id="57" name="Shape 57"/>
        <p:cNvGrpSpPr/>
        <p:nvPr/>
      </p:nvGrpSpPr>
      <p:grpSpPr>
        <a:xfrm>
          <a:off x="0" y="0"/>
          <a:ext cx="0" cy="0"/>
          <a:chOff x="0" y="0"/>
          <a:chExt cx="0" cy="0"/>
        </a:xfrm>
      </p:grpSpPr>
      <p:sp>
        <p:nvSpPr>
          <p:cNvPr id="58" name="Google Shape;58;p13"/>
          <p:cNvSpPr txBox="1"/>
          <p:nvPr>
            <p:ph type="ctrTitle"/>
          </p:nvPr>
        </p:nvSpPr>
        <p:spPr>
          <a:xfrm>
            <a:off x="311708" y="744575"/>
            <a:ext cx="8520600" cy="2052600"/>
          </a:xfrm>
          <a:prstGeom prst="rect">
            <a:avLst/>
          </a:prstGeom>
        </p:spPr>
        <p:txBody>
          <a:bodyPr anchorCtr="0" anchor="b" bIns="91425" lIns="91425" spcFirstLastPara="1" rIns="91425" wrap="square" tIns="91425">
            <a:noAutofit/>
          </a:bodyPr>
          <a:lstStyle>
            <a:lvl1pPr lvl="0" rtl="0" algn="ctr">
              <a:spcBef>
                <a:spcPts val="0"/>
              </a:spcBef>
              <a:spcAft>
                <a:spcPts val="0"/>
              </a:spcAft>
              <a:buSzPts val="5200"/>
              <a:buNone/>
              <a:defRPr sz="5200"/>
            </a:lvl1pPr>
            <a:lvl2pPr lvl="1" rtl="0" algn="ctr">
              <a:spcBef>
                <a:spcPts val="0"/>
              </a:spcBef>
              <a:spcAft>
                <a:spcPts val="0"/>
              </a:spcAft>
              <a:buSzPts val="5200"/>
              <a:buNone/>
              <a:defRPr sz="5200"/>
            </a:lvl2pPr>
            <a:lvl3pPr lvl="2" rtl="0" algn="ctr">
              <a:spcBef>
                <a:spcPts val="0"/>
              </a:spcBef>
              <a:spcAft>
                <a:spcPts val="0"/>
              </a:spcAft>
              <a:buSzPts val="5200"/>
              <a:buNone/>
              <a:defRPr sz="5200"/>
            </a:lvl3pPr>
            <a:lvl4pPr lvl="3" rtl="0" algn="ctr">
              <a:spcBef>
                <a:spcPts val="0"/>
              </a:spcBef>
              <a:spcAft>
                <a:spcPts val="0"/>
              </a:spcAft>
              <a:buSzPts val="5200"/>
              <a:buNone/>
              <a:defRPr sz="5200"/>
            </a:lvl4pPr>
            <a:lvl5pPr lvl="4" rtl="0" algn="ctr">
              <a:spcBef>
                <a:spcPts val="0"/>
              </a:spcBef>
              <a:spcAft>
                <a:spcPts val="0"/>
              </a:spcAft>
              <a:buSzPts val="5200"/>
              <a:buNone/>
              <a:defRPr sz="5200"/>
            </a:lvl5pPr>
            <a:lvl6pPr lvl="5" rtl="0" algn="ctr">
              <a:spcBef>
                <a:spcPts val="0"/>
              </a:spcBef>
              <a:spcAft>
                <a:spcPts val="0"/>
              </a:spcAft>
              <a:buSzPts val="5200"/>
              <a:buNone/>
              <a:defRPr sz="5200"/>
            </a:lvl6pPr>
            <a:lvl7pPr lvl="6" rtl="0" algn="ctr">
              <a:spcBef>
                <a:spcPts val="0"/>
              </a:spcBef>
              <a:spcAft>
                <a:spcPts val="0"/>
              </a:spcAft>
              <a:buSzPts val="5200"/>
              <a:buNone/>
              <a:defRPr sz="5200"/>
            </a:lvl7pPr>
            <a:lvl8pPr lvl="7" rtl="0" algn="ctr">
              <a:spcBef>
                <a:spcPts val="0"/>
              </a:spcBef>
              <a:spcAft>
                <a:spcPts val="0"/>
              </a:spcAft>
              <a:buSzPts val="5200"/>
              <a:buNone/>
              <a:defRPr sz="5200"/>
            </a:lvl8pPr>
            <a:lvl9pPr lvl="8" rtl="0" algn="ctr">
              <a:spcBef>
                <a:spcPts val="0"/>
              </a:spcBef>
              <a:spcAft>
                <a:spcPts val="0"/>
              </a:spcAft>
              <a:buSzPts val="5200"/>
              <a:buNone/>
              <a:defRPr sz="5200"/>
            </a:lvl9pPr>
          </a:lstStyle>
          <a:p/>
        </p:txBody>
      </p:sp>
      <p:sp>
        <p:nvSpPr>
          <p:cNvPr id="59" name="Google Shape;59;p13"/>
          <p:cNvSpPr txBox="1"/>
          <p:nvPr>
            <p:ph idx="1" type="subTitle"/>
          </p:nvPr>
        </p:nvSpPr>
        <p:spPr>
          <a:xfrm>
            <a:off x="311700" y="2834125"/>
            <a:ext cx="8520600" cy="792600"/>
          </a:xfrm>
          <a:prstGeom prst="rect">
            <a:avLst/>
          </a:prstGeom>
        </p:spPr>
        <p:txBody>
          <a:bodyPr anchorCtr="0" anchor="t" bIns="91425" lIns="91425" spcFirstLastPara="1" rIns="91425" wrap="square" tIns="91425">
            <a:noAutofit/>
          </a:bodyPr>
          <a:lstStyle>
            <a:lvl1pPr lvl="0" rtl="0" algn="ctr">
              <a:lnSpc>
                <a:spcPct val="100000"/>
              </a:lnSpc>
              <a:spcBef>
                <a:spcPts val="600"/>
              </a:spcBef>
              <a:spcAft>
                <a:spcPts val="0"/>
              </a:spcAft>
              <a:buSzPts val="2800"/>
              <a:buNone/>
              <a:defRPr sz="2800"/>
            </a:lvl1pPr>
            <a:lvl2pPr lvl="1" rtl="0" algn="ctr">
              <a:lnSpc>
                <a:spcPct val="100000"/>
              </a:lnSpc>
              <a:spcBef>
                <a:spcPts val="0"/>
              </a:spcBef>
              <a:spcAft>
                <a:spcPts val="0"/>
              </a:spcAft>
              <a:buSzPts val="2800"/>
              <a:buNone/>
              <a:defRPr sz="2800"/>
            </a:lvl2pPr>
            <a:lvl3pPr lvl="2" rtl="0" algn="ctr">
              <a:lnSpc>
                <a:spcPct val="100000"/>
              </a:lnSpc>
              <a:spcBef>
                <a:spcPts val="0"/>
              </a:spcBef>
              <a:spcAft>
                <a:spcPts val="0"/>
              </a:spcAft>
              <a:buSzPts val="2800"/>
              <a:buNone/>
              <a:defRPr sz="2800"/>
            </a:lvl3pPr>
            <a:lvl4pPr lvl="3" rtl="0" algn="ctr">
              <a:lnSpc>
                <a:spcPct val="100000"/>
              </a:lnSpc>
              <a:spcBef>
                <a:spcPts val="0"/>
              </a:spcBef>
              <a:spcAft>
                <a:spcPts val="0"/>
              </a:spcAft>
              <a:buSzPts val="2800"/>
              <a:buNone/>
              <a:defRPr sz="2800"/>
            </a:lvl4pPr>
            <a:lvl5pPr lvl="4" rtl="0" algn="ctr">
              <a:lnSpc>
                <a:spcPct val="100000"/>
              </a:lnSpc>
              <a:spcBef>
                <a:spcPts val="0"/>
              </a:spcBef>
              <a:spcAft>
                <a:spcPts val="0"/>
              </a:spcAft>
              <a:buSzPts val="2800"/>
              <a:buNone/>
              <a:defRPr sz="2800"/>
            </a:lvl5pPr>
            <a:lvl6pPr lvl="5" rtl="0" algn="ctr">
              <a:lnSpc>
                <a:spcPct val="100000"/>
              </a:lnSpc>
              <a:spcBef>
                <a:spcPts val="0"/>
              </a:spcBef>
              <a:spcAft>
                <a:spcPts val="0"/>
              </a:spcAft>
              <a:buSzPts val="2800"/>
              <a:buNone/>
              <a:defRPr sz="2800"/>
            </a:lvl6pPr>
            <a:lvl7pPr lvl="6" rtl="0" algn="ctr">
              <a:lnSpc>
                <a:spcPct val="100000"/>
              </a:lnSpc>
              <a:spcBef>
                <a:spcPts val="0"/>
              </a:spcBef>
              <a:spcAft>
                <a:spcPts val="0"/>
              </a:spcAft>
              <a:buSzPts val="2800"/>
              <a:buNone/>
              <a:defRPr sz="2800"/>
            </a:lvl7pPr>
            <a:lvl8pPr lvl="7" rtl="0" algn="ctr">
              <a:lnSpc>
                <a:spcPct val="100000"/>
              </a:lnSpc>
              <a:spcBef>
                <a:spcPts val="0"/>
              </a:spcBef>
              <a:spcAft>
                <a:spcPts val="0"/>
              </a:spcAft>
              <a:buSzPts val="2800"/>
              <a:buNone/>
              <a:defRPr sz="2800"/>
            </a:lvl8pPr>
            <a:lvl9pPr lvl="8" rtl="0" algn="ctr">
              <a:lnSpc>
                <a:spcPct val="100000"/>
              </a:lnSpc>
              <a:spcBef>
                <a:spcPts val="0"/>
              </a:spcBef>
              <a:spcAft>
                <a:spcPts val="0"/>
              </a:spcAft>
              <a:buSzPts val="2800"/>
              <a:buNone/>
              <a:defRPr sz="2800"/>
            </a:lvl9pPr>
          </a:lstStyle>
          <a:p/>
        </p:txBody>
      </p:sp>
      <p:sp>
        <p:nvSpPr>
          <p:cNvPr id="60" name="Google Shape;60;p13"/>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l">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_4">
  <p:cSld name="TITLE_4">
    <p:spTree>
      <p:nvGrpSpPr>
        <p:cNvPr id="61" name="Shape 61"/>
        <p:cNvGrpSpPr/>
        <p:nvPr/>
      </p:nvGrpSpPr>
      <p:grpSpPr>
        <a:xfrm>
          <a:off x="0" y="0"/>
          <a:ext cx="0" cy="0"/>
          <a:chOff x="0" y="0"/>
          <a:chExt cx="0" cy="0"/>
        </a:xfrm>
      </p:grpSpPr>
      <p:sp>
        <p:nvSpPr>
          <p:cNvPr id="62" name="Google Shape;62;p14"/>
          <p:cNvSpPr txBox="1"/>
          <p:nvPr>
            <p:ph type="ctrTitle"/>
          </p:nvPr>
        </p:nvSpPr>
        <p:spPr>
          <a:xfrm>
            <a:off x="311708" y="744575"/>
            <a:ext cx="8520600" cy="2052600"/>
          </a:xfrm>
          <a:prstGeom prst="rect">
            <a:avLst/>
          </a:prstGeom>
        </p:spPr>
        <p:txBody>
          <a:bodyPr anchorCtr="0" anchor="b" bIns="91425" lIns="91425" spcFirstLastPara="1" rIns="91425" wrap="square" tIns="91425">
            <a:noAutofit/>
          </a:bodyPr>
          <a:lstStyle>
            <a:lvl1pPr lvl="0" rtl="0" algn="ctr">
              <a:spcBef>
                <a:spcPts val="0"/>
              </a:spcBef>
              <a:spcAft>
                <a:spcPts val="0"/>
              </a:spcAft>
              <a:buSzPts val="5200"/>
              <a:buNone/>
              <a:defRPr sz="5200"/>
            </a:lvl1pPr>
            <a:lvl2pPr lvl="1" rtl="0" algn="ctr">
              <a:spcBef>
                <a:spcPts val="0"/>
              </a:spcBef>
              <a:spcAft>
                <a:spcPts val="0"/>
              </a:spcAft>
              <a:buSzPts val="5200"/>
              <a:buNone/>
              <a:defRPr sz="5200"/>
            </a:lvl2pPr>
            <a:lvl3pPr lvl="2" rtl="0" algn="ctr">
              <a:spcBef>
                <a:spcPts val="0"/>
              </a:spcBef>
              <a:spcAft>
                <a:spcPts val="0"/>
              </a:spcAft>
              <a:buSzPts val="5200"/>
              <a:buNone/>
              <a:defRPr sz="5200"/>
            </a:lvl3pPr>
            <a:lvl4pPr lvl="3" rtl="0" algn="ctr">
              <a:spcBef>
                <a:spcPts val="0"/>
              </a:spcBef>
              <a:spcAft>
                <a:spcPts val="0"/>
              </a:spcAft>
              <a:buSzPts val="5200"/>
              <a:buNone/>
              <a:defRPr sz="5200"/>
            </a:lvl4pPr>
            <a:lvl5pPr lvl="4" rtl="0" algn="ctr">
              <a:spcBef>
                <a:spcPts val="0"/>
              </a:spcBef>
              <a:spcAft>
                <a:spcPts val="0"/>
              </a:spcAft>
              <a:buSzPts val="5200"/>
              <a:buNone/>
              <a:defRPr sz="5200"/>
            </a:lvl5pPr>
            <a:lvl6pPr lvl="5" rtl="0" algn="ctr">
              <a:spcBef>
                <a:spcPts val="0"/>
              </a:spcBef>
              <a:spcAft>
                <a:spcPts val="0"/>
              </a:spcAft>
              <a:buSzPts val="5200"/>
              <a:buNone/>
              <a:defRPr sz="5200"/>
            </a:lvl6pPr>
            <a:lvl7pPr lvl="6" rtl="0" algn="ctr">
              <a:spcBef>
                <a:spcPts val="0"/>
              </a:spcBef>
              <a:spcAft>
                <a:spcPts val="0"/>
              </a:spcAft>
              <a:buSzPts val="5200"/>
              <a:buNone/>
              <a:defRPr sz="5200"/>
            </a:lvl7pPr>
            <a:lvl8pPr lvl="7" rtl="0" algn="ctr">
              <a:spcBef>
                <a:spcPts val="0"/>
              </a:spcBef>
              <a:spcAft>
                <a:spcPts val="0"/>
              </a:spcAft>
              <a:buSzPts val="5200"/>
              <a:buNone/>
              <a:defRPr sz="5200"/>
            </a:lvl8pPr>
            <a:lvl9pPr lvl="8" rtl="0" algn="ctr">
              <a:spcBef>
                <a:spcPts val="0"/>
              </a:spcBef>
              <a:spcAft>
                <a:spcPts val="0"/>
              </a:spcAft>
              <a:buSzPts val="5200"/>
              <a:buNone/>
              <a:defRPr sz="5200"/>
            </a:lvl9pPr>
          </a:lstStyle>
          <a:p/>
        </p:txBody>
      </p:sp>
      <p:sp>
        <p:nvSpPr>
          <p:cNvPr id="63" name="Google Shape;63;p14"/>
          <p:cNvSpPr txBox="1"/>
          <p:nvPr>
            <p:ph idx="1" type="subTitle"/>
          </p:nvPr>
        </p:nvSpPr>
        <p:spPr>
          <a:xfrm>
            <a:off x="311700" y="2834125"/>
            <a:ext cx="8520600" cy="792600"/>
          </a:xfrm>
          <a:prstGeom prst="rect">
            <a:avLst/>
          </a:prstGeom>
        </p:spPr>
        <p:txBody>
          <a:bodyPr anchorCtr="0" anchor="t" bIns="91425" lIns="91425" spcFirstLastPara="1" rIns="91425" wrap="square" tIns="91425">
            <a:noAutofit/>
          </a:bodyPr>
          <a:lstStyle>
            <a:lvl1pPr lvl="0" rtl="0" algn="ctr">
              <a:lnSpc>
                <a:spcPct val="100000"/>
              </a:lnSpc>
              <a:spcBef>
                <a:spcPts val="600"/>
              </a:spcBef>
              <a:spcAft>
                <a:spcPts val="0"/>
              </a:spcAft>
              <a:buSzPts val="2800"/>
              <a:buNone/>
              <a:defRPr sz="2800"/>
            </a:lvl1pPr>
            <a:lvl2pPr lvl="1" rtl="0" algn="ctr">
              <a:lnSpc>
                <a:spcPct val="100000"/>
              </a:lnSpc>
              <a:spcBef>
                <a:spcPts val="0"/>
              </a:spcBef>
              <a:spcAft>
                <a:spcPts val="0"/>
              </a:spcAft>
              <a:buSzPts val="2800"/>
              <a:buNone/>
              <a:defRPr sz="2800"/>
            </a:lvl2pPr>
            <a:lvl3pPr lvl="2" rtl="0" algn="ctr">
              <a:lnSpc>
                <a:spcPct val="100000"/>
              </a:lnSpc>
              <a:spcBef>
                <a:spcPts val="0"/>
              </a:spcBef>
              <a:spcAft>
                <a:spcPts val="0"/>
              </a:spcAft>
              <a:buSzPts val="2800"/>
              <a:buNone/>
              <a:defRPr sz="2800"/>
            </a:lvl3pPr>
            <a:lvl4pPr lvl="3" rtl="0" algn="ctr">
              <a:lnSpc>
                <a:spcPct val="100000"/>
              </a:lnSpc>
              <a:spcBef>
                <a:spcPts val="0"/>
              </a:spcBef>
              <a:spcAft>
                <a:spcPts val="0"/>
              </a:spcAft>
              <a:buSzPts val="2800"/>
              <a:buNone/>
              <a:defRPr sz="2800"/>
            </a:lvl4pPr>
            <a:lvl5pPr lvl="4" rtl="0" algn="ctr">
              <a:lnSpc>
                <a:spcPct val="100000"/>
              </a:lnSpc>
              <a:spcBef>
                <a:spcPts val="0"/>
              </a:spcBef>
              <a:spcAft>
                <a:spcPts val="0"/>
              </a:spcAft>
              <a:buSzPts val="2800"/>
              <a:buNone/>
              <a:defRPr sz="2800"/>
            </a:lvl5pPr>
            <a:lvl6pPr lvl="5" rtl="0" algn="ctr">
              <a:lnSpc>
                <a:spcPct val="100000"/>
              </a:lnSpc>
              <a:spcBef>
                <a:spcPts val="0"/>
              </a:spcBef>
              <a:spcAft>
                <a:spcPts val="0"/>
              </a:spcAft>
              <a:buSzPts val="2800"/>
              <a:buNone/>
              <a:defRPr sz="2800"/>
            </a:lvl6pPr>
            <a:lvl7pPr lvl="6" rtl="0" algn="ctr">
              <a:lnSpc>
                <a:spcPct val="100000"/>
              </a:lnSpc>
              <a:spcBef>
                <a:spcPts val="0"/>
              </a:spcBef>
              <a:spcAft>
                <a:spcPts val="0"/>
              </a:spcAft>
              <a:buSzPts val="2800"/>
              <a:buNone/>
              <a:defRPr sz="2800"/>
            </a:lvl7pPr>
            <a:lvl8pPr lvl="7" rtl="0" algn="ctr">
              <a:lnSpc>
                <a:spcPct val="100000"/>
              </a:lnSpc>
              <a:spcBef>
                <a:spcPts val="0"/>
              </a:spcBef>
              <a:spcAft>
                <a:spcPts val="0"/>
              </a:spcAft>
              <a:buSzPts val="2800"/>
              <a:buNone/>
              <a:defRPr sz="2800"/>
            </a:lvl8pPr>
            <a:lvl9pPr lvl="8" rtl="0" algn="ctr">
              <a:lnSpc>
                <a:spcPct val="100000"/>
              </a:lnSpc>
              <a:spcBef>
                <a:spcPts val="0"/>
              </a:spcBef>
              <a:spcAft>
                <a:spcPts val="0"/>
              </a:spcAft>
              <a:buSzPts val="2800"/>
              <a:buNone/>
              <a:defRPr sz="2800"/>
            </a:lvl9pPr>
          </a:lstStyle>
          <a:p/>
        </p:txBody>
      </p:sp>
      <p:sp>
        <p:nvSpPr>
          <p:cNvPr id="64" name="Google Shape;64;p14"/>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l">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_5">
  <p:cSld name="TITLE_5">
    <p:spTree>
      <p:nvGrpSpPr>
        <p:cNvPr id="65" name="Shape 65"/>
        <p:cNvGrpSpPr/>
        <p:nvPr/>
      </p:nvGrpSpPr>
      <p:grpSpPr>
        <a:xfrm>
          <a:off x="0" y="0"/>
          <a:ext cx="0" cy="0"/>
          <a:chOff x="0" y="0"/>
          <a:chExt cx="0" cy="0"/>
        </a:xfrm>
      </p:grpSpPr>
      <p:sp>
        <p:nvSpPr>
          <p:cNvPr id="66" name="Google Shape;66;p15"/>
          <p:cNvSpPr txBox="1"/>
          <p:nvPr>
            <p:ph type="ctrTitle"/>
          </p:nvPr>
        </p:nvSpPr>
        <p:spPr>
          <a:xfrm>
            <a:off x="311708" y="744575"/>
            <a:ext cx="8520600" cy="2052600"/>
          </a:xfrm>
          <a:prstGeom prst="rect">
            <a:avLst/>
          </a:prstGeom>
        </p:spPr>
        <p:txBody>
          <a:bodyPr anchorCtr="0" anchor="b" bIns="91425" lIns="91425" spcFirstLastPara="1" rIns="91425" wrap="square" tIns="91425">
            <a:noAutofit/>
          </a:bodyPr>
          <a:lstStyle>
            <a:lvl1pPr lvl="0" rtl="0" algn="ctr">
              <a:spcBef>
                <a:spcPts val="0"/>
              </a:spcBef>
              <a:spcAft>
                <a:spcPts val="0"/>
              </a:spcAft>
              <a:buSzPts val="5200"/>
              <a:buNone/>
              <a:defRPr sz="5200"/>
            </a:lvl1pPr>
            <a:lvl2pPr lvl="1" rtl="0" algn="ctr">
              <a:spcBef>
                <a:spcPts val="0"/>
              </a:spcBef>
              <a:spcAft>
                <a:spcPts val="0"/>
              </a:spcAft>
              <a:buSzPts val="5200"/>
              <a:buNone/>
              <a:defRPr sz="5200"/>
            </a:lvl2pPr>
            <a:lvl3pPr lvl="2" rtl="0" algn="ctr">
              <a:spcBef>
                <a:spcPts val="0"/>
              </a:spcBef>
              <a:spcAft>
                <a:spcPts val="0"/>
              </a:spcAft>
              <a:buSzPts val="5200"/>
              <a:buNone/>
              <a:defRPr sz="5200"/>
            </a:lvl3pPr>
            <a:lvl4pPr lvl="3" rtl="0" algn="ctr">
              <a:spcBef>
                <a:spcPts val="0"/>
              </a:spcBef>
              <a:spcAft>
                <a:spcPts val="0"/>
              </a:spcAft>
              <a:buSzPts val="5200"/>
              <a:buNone/>
              <a:defRPr sz="5200"/>
            </a:lvl4pPr>
            <a:lvl5pPr lvl="4" rtl="0" algn="ctr">
              <a:spcBef>
                <a:spcPts val="0"/>
              </a:spcBef>
              <a:spcAft>
                <a:spcPts val="0"/>
              </a:spcAft>
              <a:buSzPts val="5200"/>
              <a:buNone/>
              <a:defRPr sz="5200"/>
            </a:lvl5pPr>
            <a:lvl6pPr lvl="5" rtl="0" algn="ctr">
              <a:spcBef>
                <a:spcPts val="0"/>
              </a:spcBef>
              <a:spcAft>
                <a:spcPts val="0"/>
              </a:spcAft>
              <a:buSzPts val="5200"/>
              <a:buNone/>
              <a:defRPr sz="5200"/>
            </a:lvl6pPr>
            <a:lvl7pPr lvl="6" rtl="0" algn="ctr">
              <a:spcBef>
                <a:spcPts val="0"/>
              </a:spcBef>
              <a:spcAft>
                <a:spcPts val="0"/>
              </a:spcAft>
              <a:buSzPts val="5200"/>
              <a:buNone/>
              <a:defRPr sz="5200"/>
            </a:lvl7pPr>
            <a:lvl8pPr lvl="7" rtl="0" algn="ctr">
              <a:spcBef>
                <a:spcPts val="0"/>
              </a:spcBef>
              <a:spcAft>
                <a:spcPts val="0"/>
              </a:spcAft>
              <a:buSzPts val="5200"/>
              <a:buNone/>
              <a:defRPr sz="5200"/>
            </a:lvl8pPr>
            <a:lvl9pPr lvl="8" rtl="0" algn="ctr">
              <a:spcBef>
                <a:spcPts val="0"/>
              </a:spcBef>
              <a:spcAft>
                <a:spcPts val="0"/>
              </a:spcAft>
              <a:buSzPts val="5200"/>
              <a:buNone/>
              <a:defRPr sz="5200"/>
            </a:lvl9pPr>
          </a:lstStyle>
          <a:p/>
        </p:txBody>
      </p:sp>
      <p:sp>
        <p:nvSpPr>
          <p:cNvPr id="67" name="Google Shape;67;p15"/>
          <p:cNvSpPr txBox="1"/>
          <p:nvPr>
            <p:ph idx="1" type="subTitle"/>
          </p:nvPr>
        </p:nvSpPr>
        <p:spPr>
          <a:xfrm>
            <a:off x="311700" y="2834125"/>
            <a:ext cx="8520600" cy="792600"/>
          </a:xfrm>
          <a:prstGeom prst="rect">
            <a:avLst/>
          </a:prstGeom>
        </p:spPr>
        <p:txBody>
          <a:bodyPr anchorCtr="0" anchor="t" bIns="91425" lIns="91425" spcFirstLastPara="1" rIns="91425" wrap="square" tIns="91425">
            <a:noAutofit/>
          </a:bodyPr>
          <a:lstStyle>
            <a:lvl1pPr lvl="0" rtl="0" algn="ctr">
              <a:lnSpc>
                <a:spcPct val="100000"/>
              </a:lnSpc>
              <a:spcBef>
                <a:spcPts val="600"/>
              </a:spcBef>
              <a:spcAft>
                <a:spcPts val="0"/>
              </a:spcAft>
              <a:buSzPts val="2800"/>
              <a:buNone/>
              <a:defRPr sz="2800"/>
            </a:lvl1pPr>
            <a:lvl2pPr lvl="1" rtl="0" algn="ctr">
              <a:lnSpc>
                <a:spcPct val="100000"/>
              </a:lnSpc>
              <a:spcBef>
                <a:spcPts val="0"/>
              </a:spcBef>
              <a:spcAft>
                <a:spcPts val="0"/>
              </a:spcAft>
              <a:buSzPts val="2800"/>
              <a:buNone/>
              <a:defRPr sz="2800"/>
            </a:lvl2pPr>
            <a:lvl3pPr lvl="2" rtl="0" algn="ctr">
              <a:lnSpc>
                <a:spcPct val="100000"/>
              </a:lnSpc>
              <a:spcBef>
                <a:spcPts val="0"/>
              </a:spcBef>
              <a:spcAft>
                <a:spcPts val="0"/>
              </a:spcAft>
              <a:buSzPts val="2800"/>
              <a:buNone/>
              <a:defRPr sz="2800"/>
            </a:lvl3pPr>
            <a:lvl4pPr lvl="3" rtl="0" algn="ctr">
              <a:lnSpc>
                <a:spcPct val="100000"/>
              </a:lnSpc>
              <a:spcBef>
                <a:spcPts val="0"/>
              </a:spcBef>
              <a:spcAft>
                <a:spcPts val="0"/>
              </a:spcAft>
              <a:buSzPts val="2800"/>
              <a:buNone/>
              <a:defRPr sz="2800"/>
            </a:lvl4pPr>
            <a:lvl5pPr lvl="4" rtl="0" algn="ctr">
              <a:lnSpc>
                <a:spcPct val="100000"/>
              </a:lnSpc>
              <a:spcBef>
                <a:spcPts val="0"/>
              </a:spcBef>
              <a:spcAft>
                <a:spcPts val="0"/>
              </a:spcAft>
              <a:buSzPts val="2800"/>
              <a:buNone/>
              <a:defRPr sz="2800"/>
            </a:lvl5pPr>
            <a:lvl6pPr lvl="5" rtl="0" algn="ctr">
              <a:lnSpc>
                <a:spcPct val="100000"/>
              </a:lnSpc>
              <a:spcBef>
                <a:spcPts val="0"/>
              </a:spcBef>
              <a:spcAft>
                <a:spcPts val="0"/>
              </a:spcAft>
              <a:buSzPts val="2800"/>
              <a:buNone/>
              <a:defRPr sz="2800"/>
            </a:lvl6pPr>
            <a:lvl7pPr lvl="6" rtl="0" algn="ctr">
              <a:lnSpc>
                <a:spcPct val="100000"/>
              </a:lnSpc>
              <a:spcBef>
                <a:spcPts val="0"/>
              </a:spcBef>
              <a:spcAft>
                <a:spcPts val="0"/>
              </a:spcAft>
              <a:buSzPts val="2800"/>
              <a:buNone/>
              <a:defRPr sz="2800"/>
            </a:lvl7pPr>
            <a:lvl8pPr lvl="7" rtl="0" algn="ctr">
              <a:lnSpc>
                <a:spcPct val="100000"/>
              </a:lnSpc>
              <a:spcBef>
                <a:spcPts val="0"/>
              </a:spcBef>
              <a:spcAft>
                <a:spcPts val="0"/>
              </a:spcAft>
              <a:buSzPts val="2800"/>
              <a:buNone/>
              <a:defRPr sz="2800"/>
            </a:lvl8pPr>
            <a:lvl9pPr lvl="8" rtl="0" algn="ctr">
              <a:lnSpc>
                <a:spcPct val="100000"/>
              </a:lnSpc>
              <a:spcBef>
                <a:spcPts val="0"/>
              </a:spcBef>
              <a:spcAft>
                <a:spcPts val="0"/>
              </a:spcAft>
              <a:buSzPts val="2800"/>
              <a:buNone/>
              <a:defRPr sz="2800"/>
            </a:lvl9pPr>
          </a:lstStyle>
          <a:p/>
        </p:txBody>
      </p:sp>
      <p:sp>
        <p:nvSpPr>
          <p:cNvPr id="68" name="Google Shape;68;p15"/>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l">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ubtitle">
  <p:cSld name="TITLE_1">
    <p:bg>
      <p:bgPr>
        <a:solidFill>
          <a:srgbClr val="695C78"/>
        </a:solidFill>
      </p:bgPr>
    </p:bg>
    <p:spTree>
      <p:nvGrpSpPr>
        <p:cNvPr id="12" name="Shape 12"/>
        <p:cNvGrpSpPr/>
        <p:nvPr/>
      </p:nvGrpSpPr>
      <p:grpSpPr>
        <a:xfrm>
          <a:off x="0" y="0"/>
          <a:ext cx="0" cy="0"/>
          <a:chOff x="0" y="0"/>
          <a:chExt cx="0" cy="0"/>
        </a:xfrm>
      </p:grpSpPr>
      <p:sp>
        <p:nvSpPr>
          <p:cNvPr id="13" name="Google Shape;13;p3"/>
          <p:cNvSpPr/>
          <p:nvPr/>
        </p:nvSpPr>
        <p:spPr>
          <a:xfrm>
            <a:off x="390735" y="379877"/>
            <a:ext cx="8362529" cy="4383746"/>
          </a:xfrm>
          <a:custGeom>
            <a:rect b="b" l="l" r="r" t="t"/>
            <a:pathLst>
              <a:path extrusionOk="0" fill="none" h="149667" w="285508">
                <a:moveTo>
                  <a:pt x="252882" y="0"/>
                </a:moveTo>
                <a:lnTo>
                  <a:pt x="13220" y="0"/>
                </a:lnTo>
                <a:lnTo>
                  <a:pt x="13220" y="0"/>
                </a:lnTo>
                <a:lnTo>
                  <a:pt x="11826" y="61"/>
                </a:lnTo>
                <a:lnTo>
                  <a:pt x="10552" y="243"/>
                </a:lnTo>
                <a:lnTo>
                  <a:pt x="9279" y="607"/>
                </a:lnTo>
                <a:lnTo>
                  <a:pt x="8066" y="1031"/>
                </a:lnTo>
                <a:lnTo>
                  <a:pt x="6914" y="1577"/>
                </a:lnTo>
                <a:lnTo>
                  <a:pt x="5822" y="2244"/>
                </a:lnTo>
                <a:lnTo>
                  <a:pt x="4791" y="3032"/>
                </a:lnTo>
                <a:lnTo>
                  <a:pt x="3881" y="3881"/>
                </a:lnTo>
                <a:lnTo>
                  <a:pt x="3032" y="4791"/>
                </a:lnTo>
                <a:lnTo>
                  <a:pt x="2244" y="5822"/>
                </a:lnTo>
                <a:lnTo>
                  <a:pt x="1577" y="6914"/>
                </a:lnTo>
                <a:lnTo>
                  <a:pt x="1031" y="8066"/>
                </a:lnTo>
                <a:lnTo>
                  <a:pt x="607" y="9279"/>
                </a:lnTo>
                <a:lnTo>
                  <a:pt x="243" y="10552"/>
                </a:lnTo>
                <a:lnTo>
                  <a:pt x="61" y="11826"/>
                </a:lnTo>
                <a:lnTo>
                  <a:pt x="0" y="13220"/>
                </a:lnTo>
                <a:lnTo>
                  <a:pt x="0" y="136447"/>
                </a:lnTo>
                <a:lnTo>
                  <a:pt x="0" y="136447"/>
                </a:lnTo>
                <a:lnTo>
                  <a:pt x="61" y="137841"/>
                </a:lnTo>
                <a:lnTo>
                  <a:pt x="243" y="139115"/>
                </a:lnTo>
                <a:lnTo>
                  <a:pt x="607" y="140388"/>
                </a:lnTo>
                <a:lnTo>
                  <a:pt x="1031" y="141601"/>
                </a:lnTo>
                <a:lnTo>
                  <a:pt x="1577" y="142753"/>
                </a:lnTo>
                <a:lnTo>
                  <a:pt x="2244" y="143845"/>
                </a:lnTo>
                <a:lnTo>
                  <a:pt x="3032" y="144876"/>
                </a:lnTo>
                <a:lnTo>
                  <a:pt x="3881" y="145786"/>
                </a:lnTo>
                <a:lnTo>
                  <a:pt x="4791" y="146635"/>
                </a:lnTo>
                <a:lnTo>
                  <a:pt x="5822" y="147423"/>
                </a:lnTo>
                <a:lnTo>
                  <a:pt x="6914" y="148090"/>
                </a:lnTo>
                <a:lnTo>
                  <a:pt x="8066" y="148636"/>
                </a:lnTo>
                <a:lnTo>
                  <a:pt x="9279" y="149060"/>
                </a:lnTo>
                <a:lnTo>
                  <a:pt x="10552" y="149424"/>
                </a:lnTo>
                <a:lnTo>
                  <a:pt x="11826" y="149606"/>
                </a:lnTo>
                <a:lnTo>
                  <a:pt x="13220" y="149667"/>
                </a:lnTo>
                <a:lnTo>
                  <a:pt x="272288" y="149667"/>
                </a:lnTo>
                <a:lnTo>
                  <a:pt x="272288" y="149667"/>
                </a:lnTo>
                <a:lnTo>
                  <a:pt x="273682" y="149606"/>
                </a:lnTo>
                <a:lnTo>
                  <a:pt x="274956" y="149424"/>
                </a:lnTo>
                <a:lnTo>
                  <a:pt x="276229" y="149060"/>
                </a:lnTo>
                <a:lnTo>
                  <a:pt x="277442" y="148636"/>
                </a:lnTo>
                <a:lnTo>
                  <a:pt x="278594" y="148090"/>
                </a:lnTo>
                <a:lnTo>
                  <a:pt x="279686" y="147423"/>
                </a:lnTo>
                <a:lnTo>
                  <a:pt x="280717" y="146635"/>
                </a:lnTo>
                <a:lnTo>
                  <a:pt x="281627" y="145786"/>
                </a:lnTo>
                <a:lnTo>
                  <a:pt x="282476" y="144876"/>
                </a:lnTo>
                <a:lnTo>
                  <a:pt x="283264" y="143845"/>
                </a:lnTo>
                <a:lnTo>
                  <a:pt x="283931" y="142753"/>
                </a:lnTo>
                <a:lnTo>
                  <a:pt x="284477" y="141601"/>
                </a:lnTo>
                <a:lnTo>
                  <a:pt x="284901" y="140388"/>
                </a:lnTo>
                <a:lnTo>
                  <a:pt x="285265" y="139115"/>
                </a:lnTo>
                <a:lnTo>
                  <a:pt x="285447" y="137841"/>
                </a:lnTo>
                <a:lnTo>
                  <a:pt x="285508" y="136447"/>
                </a:lnTo>
                <a:lnTo>
                  <a:pt x="285508" y="32626"/>
                </a:lnTo>
              </a:path>
            </a:pathLst>
          </a:custGeom>
          <a:noFill/>
          <a:ln cap="flat" cmpd="sng" w="19050">
            <a:solidFill>
              <a:srgbClr val="434343"/>
            </a:solidFill>
            <a:prstDash val="dot"/>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 name="Google Shape;14;p3"/>
          <p:cNvSpPr txBox="1"/>
          <p:nvPr>
            <p:ph type="ctrTitle"/>
          </p:nvPr>
        </p:nvSpPr>
        <p:spPr>
          <a:xfrm>
            <a:off x="685800" y="2726342"/>
            <a:ext cx="7772400" cy="1159800"/>
          </a:xfrm>
          <a:prstGeom prst="rect">
            <a:avLst/>
          </a:prstGeom>
        </p:spPr>
        <p:txBody>
          <a:bodyPr anchorCtr="0" anchor="b" bIns="91425" lIns="91425" spcFirstLastPara="1" rIns="91425" wrap="square" tIns="91425">
            <a:noAutofit/>
          </a:bodyPr>
          <a:lstStyle>
            <a:lvl1pPr lvl="0" rtl="0">
              <a:spcBef>
                <a:spcPts val="0"/>
              </a:spcBef>
              <a:spcAft>
                <a:spcPts val="0"/>
              </a:spcAft>
              <a:buClr>
                <a:srgbClr val="08121B"/>
              </a:buClr>
              <a:buSzPts val="4800"/>
              <a:buNone/>
              <a:defRPr sz="4800">
                <a:solidFill>
                  <a:srgbClr val="08121B"/>
                </a:solidFill>
              </a:defRPr>
            </a:lvl1pPr>
            <a:lvl2pPr lvl="1" rtl="0">
              <a:spcBef>
                <a:spcPts val="0"/>
              </a:spcBef>
              <a:spcAft>
                <a:spcPts val="0"/>
              </a:spcAft>
              <a:buSzPts val="4800"/>
              <a:buNone/>
              <a:defRPr sz="4800"/>
            </a:lvl2pPr>
            <a:lvl3pPr lvl="2" rtl="0">
              <a:spcBef>
                <a:spcPts val="0"/>
              </a:spcBef>
              <a:spcAft>
                <a:spcPts val="0"/>
              </a:spcAft>
              <a:buSzPts val="4800"/>
              <a:buNone/>
              <a:defRPr sz="4800"/>
            </a:lvl3pPr>
            <a:lvl4pPr lvl="3" rtl="0">
              <a:spcBef>
                <a:spcPts val="0"/>
              </a:spcBef>
              <a:spcAft>
                <a:spcPts val="0"/>
              </a:spcAft>
              <a:buSzPts val="4800"/>
              <a:buNone/>
              <a:defRPr sz="4800"/>
            </a:lvl4pPr>
            <a:lvl5pPr lvl="4" rtl="0">
              <a:spcBef>
                <a:spcPts val="0"/>
              </a:spcBef>
              <a:spcAft>
                <a:spcPts val="0"/>
              </a:spcAft>
              <a:buSzPts val="4800"/>
              <a:buNone/>
              <a:defRPr sz="4800"/>
            </a:lvl5pPr>
            <a:lvl6pPr lvl="5" rtl="0">
              <a:spcBef>
                <a:spcPts val="0"/>
              </a:spcBef>
              <a:spcAft>
                <a:spcPts val="0"/>
              </a:spcAft>
              <a:buSzPts val="4800"/>
              <a:buNone/>
              <a:defRPr sz="4800"/>
            </a:lvl6pPr>
            <a:lvl7pPr lvl="6" rtl="0">
              <a:spcBef>
                <a:spcPts val="0"/>
              </a:spcBef>
              <a:spcAft>
                <a:spcPts val="0"/>
              </a:spcAft>
              <a:buSzPts val="4800"/>
              <a:buNone/>
              <a:defRPr sz="4800"/>
            </a:lvl7pPr>
            <a:lvl8pPr lvl="7" rtl="0">
              <a:spcBef>
                <a:spcPts val="0"/>
              </a:spcBef>
              <a:spcAft>
                <a:spcPts val="0"/>
              </a:spcAft>
              <a:buSzPts val="4800"/>
              <a:buNone/>
              <a:defRPr sz="4800"/>
            </a:lvl8pPr>
            <a:lvl9pPr lvl="8" rtl="0">
              <a:spcBef>
                <a:spcPts val="0"/>
              </a:spcBef>
              <a:spcAft>
                <a:spcPts val="0"/>
              </a:spcAft>
              <a:buSzPts val="4800"/>
              <a:buNone/>
              <a:defRPr sz="4800"/>
            </a:lvl9pPr>
          </a:lstStyle>
          <a:p/>
        </p:txBody>
      </p:sp>
      <p:sp>
        <p:nvSpPr>
          <p:cNvPr id="15" name="Google Shape;15;p3"/>
          <p:cNvSpPr txBox="1"/>
          <p:nvPr>
            <p:ph idx="1" type="subTitle"/>
          </p:nvPr>
        </p:nvSpPr>
        <p:spPr>
          <a:xfrm>
            <a:off x="685800" y="3830653"/>
            <a:ext cx="7772400" cy="784800"/>
          </a:xfrm>
          <a:prstGeom prst="rect">
            <a:avLst/>
          </a:prstGeom>
        </p:spPr>
        <p:txBody>
          <a:bodyPr anchorCtr="0" anchor="t" bIns="91425" lIns="91425" spcFirstLastPara="1" rIns="91425" wrap="square" tIns="91425">
            <a:noAutofit/>
          </a:bodyPr>
          <a:lstStyle>
            <a:lvl1pPr lvl="0" rtl="0">
              <a:spcBef>
                <a:spcPts val="0"/>
              </a:spcBef>
              <a:spcAft>
                <a:spcPts val="0"/>
              </a:spcAft>
              <a:buClr>
                <a:srgbClr val="FFFFFF"/>
              </a:buClr>
              <a:buSzPts val="2400"/>
              <a:buNone/>
              <a:defRPr>
                <a:solidFill>
                  <a:srgbClr val="FFFFFF"/>
                </a:solidFill>
              </a:defRPr>
            </a:lvl1pPr>
            <a:lvl2pPr lvl="1" rtl="0">
              <a:spcBef>
                <a:spcPts val="0"/>
              </a:spcBef>
              <a:spcAft>
                <a:spcPts val="0"/>
              </a:spcAft>
              <a:buClr>
                <a:srgbClr val="FFFFFF"/>
              </a:buClr>
              <a:buSzPts val="3000"/>
              <a:buNone/>
              <a:defRPr sz="3000">
                <a:solidFill>
                  <a:srgbClr val="FFFFFF"/>
                </a:solidFill>
              </a:defRPr>
            </a:lvl2pPr>
            <a:lvl3pPr lvl="2" rtl="0">
              <a:spcBef>
                <a:spcPts val="0"/>
              </a:spcBef>
              <a:spcAft>
                <a:spcPts val="0"/>
              </a:spcAft>
              <a:buClr>
                <a:srgbClr val="FFFFFF"/>
              </a:buClr>
              <a:buSzPts val="3000"/>
              <a:buNone/>
              <a:defRPr sz="3000">
                <a:solidFill>
                  <a:srgbClr val="FFFFFF"/>
                </a:solidFill>
              </a:defRPr>
            </a:lvl3pPr>
            <a:lvl4pPr lvl="3" rtl="0">
              <a:spcBef>
                <a:spcPts val="0"/>
              </a:spcBef>
              <a:spcAft>
                <a:spcPts val="0"/>
              </a:spcAft>
              <a:buClr>
                <a:srgbClr val="FFFFFF"/>
              </a:buClr>
              <a:buSzPts val="3000"/>
              <a:buNone/>
              <a:defRPr sz="3000">
                <a:solidFill>
                  <a:srgbClr val="FFFFFF"/>
                </a:solidFill>
              </a:defRPr>
            </a:lvl4pPr>
            <a:lvl5pPr lvl="4" rtl="0">
              <a:spcBef>
                <a:spcPts val="0"/>
              </a:spcBef>
              <a:spcAft>
                <a:spcPts val="0"/>
              </a:spcAft>
              <a:buClr>
                <a:srgbClr val="FFFFFF"/>
              </a:buClr>
              <a:buSzPts val="3000"/>
              <a:buNone/>
              <a:defRPr sz="3000">
                <a:solidFill>
                  <a:srgbClr val="FFFFFF"/>
                </a:solidFill>
              </a:defRPr>
            </a:lvl5pPr>
            <a:lvl6pPr lvl="5" rtl="0">
              <a:spcBef>
                <a:spcPts val="0"/>
              </a:spcBef>
              <a:spcAft>
                <a:spcPts val="0"/>
              </a:spcAft>
              <a:buClr>
                <a:srgbClr val="FFFFFF"/>
              </a:buClr>
              <a:buSzPts val="3000"/>
              <a:buNone/>
              <a:defRPr sz="3000">
                <a:solidFill>
                  <a:srgbClr val="FFFFFF"/>
                </a:solidFill>
              </a:defRPr>
            </a:lvl6pPr>
            <a:lvl7pPr lvl="6" rtl="0">
              <a:spcBef>
                <a:spcPts val="0"/>
              </a:spcBef>
              <a:spcAft>
                <a:spcPts val="0"/>
              </a:spcAft>
              <a:buClr>
                <a:srgbClr val="FFFFFF"/>
              </a:buClr>
              <a:buSzPts val="3000"/>
              <a:buNone/>
              <a:defRPr sz="3000">
                <a:solidFill>
                  <a:srgbClr val="FFFFFF"/>
                </a:solidFill>
              </a:defRPr>
            </a:lvl7pPr>
            <a:lvl8pPr lvl="7" rtl="0">
              <a:spcBef>
                <a:spcPts val="0"/>
              </a:spcBef>
              <a:spcAft>
                <a:spcPts val="0"/>
              </a:spcAft>
              <a:buClr>
                <a:srgbClr val="FFFFFF"/>
              </a:buClr>
              <a:buSzPts val="3000"/>
              <a:buNone/>
              <a:defRPr sz="3000">
                <a:solidFill>
                  <a:srgbClr val="FFFFFF"/>
                </a:solidFill>
              </a:defRPr>
            </a:lvl8pPr>
            <a:lvl9pPr lvl="8" rtl="0">
              <a:spcBef>
                <a:spcPts val="0"/>
              </a:spcBef>
              <a:spcAft>
                <a:spcPts val="0"/>
              </a:spcAft>
              <a:buClr>
                <a:srgbClr val="FFFFFF"/>
              </a:buClr>
              <a:buSzPts val="3000"/>
              <a:buNone/>
              <a:defRPr sz="3000">
                <a:solidFill>
                  <a:srgbClr val="FFFFFF"/>
                </a:solidFill>
              </a:defRPr>
            </a:lvl9pPr>
          </a:lstStyle>
          <a:p/>
        </p:txBody>
      </p:sp>
      <p:pic>
        <p:nvPicPr>
          <p:cNvPr id="16" name="Google Shape;16;p3"/>
          <p:cNvPicPr preferRelativeResize="0"/>
          <p:nvPr/>
        </p:nvPicPr>
        <p:blipFill>
          <a:blip r:embed="rId2">
            <a:alphaModFix/>
          </a:blip>
          <a:stretch>
            <a:fillRect/>
          </a:stretch>
        </p:blipFill>
        <p:spPr>
          <a:xfrm>
            <a:off x="7936300" y="419775"/>
            <a:ext cx="816975" cy="816975"/>
          </a:xfrm>
          <a:prstGeom prst="rect">
            <a:avLst/>
          </a:prstGeom>
          <a:noFill/>
          <a:ln>
            <a:noFill/>
          </a:ln>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Quote">
  <p:cSld name="TITLE_1_1">
    <p:bg>
      <p:bgPr>
        <a:solidFill>
          <a:srgbClr val="695C78"/>
        </a:solidFill>
      </p:bgPr>
    </p:bg>
    <p:spTree>
      <p:nvGrpSpPr>
        <p:cNvPr id="17" name="Shape 17"/>
        <p:cNvGrpSpPr/>
        <p:nvPr/>
      </p:nvGrpSpPr>
      <p:grpSpPr>
        <a:xfrm>
          <a:off x="0" y="0"/>
          <a:ext cx="0" cy="0"/>
          <a:chOff x="0" y="0"/>
          <a:chExt cx="0" cy="0"/>
        </a:xfrm>
      </p:grpSpPr>
      <p:sp>
        <p:nvSpPr>
          <p:cNvPr id="18" name="Google Shape;18;p4"/>
          <p:cNvSpPr/>
          <p:nvPr/>
        </p:nvSpPr>
        <p:spPr>
          <a:xfrm flipH="1">
            <a:off x="390735" y="379877"/>
            <a:ext cx="8362529" cy="4383746"/>
          </a:xfrm>
          <a:custGeom>
            <a:rect b="b" l="l" r="r" t="t"/>
            <a:pathLst>
              <a:path extrusionOk="0" fill="none" h="149667" w="285508">
                <a:moveTo>
                  <a:pt x="252882" y="0"/>
                </a:moveTo>
                <a:lnTo>
                  <a:pt x="13220" y="0"/>
                </a:lnTo>
                <a:lnTo>
                  <a:pt x="13220" y="0"/>
                </a:lnTo>
                <a:lnTo>
                  <a:pt x="11826" y="61"/>
                </a:lnTo>
                <a:lnTo>
                  <a:pt x="10552" y="243"/>
                </a:lnTo>
                <a:lnTo>
                  <a:pt x="9279" y="607"/>
                </a:lnTo>
                <a:lnTo>
                  <a:pt x="8066" y="1031"/>
                </a:lnTo>
                <a:lnTo>
                  <a:pt x="6914" y="1577"/>
                </a:lnTo>
                <a:lnTo>
                  <a:pt x="5822" y="2244"/>
                </a:lnTo>
                <a:lnTo>
                  <a:pt x="4791" y="3032"/>
                </a:lnTo>
                <a:lnTo>
                  <a:pt x="3881" y="3881"/>
                </a:lnTo>
                <a:lnTo>
                  <a:pt x="3032" y="4791"/>
                </a:lnTo>
                <a:lnTo>
                  <a:pt x="2244" y="5822"/>
                </a:lnTo>
                <a:lnTo>
                  <a:pt x="1577" y="6914"/>
                </a:lnTo>
                <a:lnTo>
                  <a:pt x="1031" y="8066"/>
                </a:lnTo>
                <a:lnTo>
                  <a:pt x="607" y="9279"/>
                </a:lnTo>
                <a:lnTo>
                  <a:pt x="243" y="10552"/>
                </a:lnTo>
                <a:lnTo>
                  <a:pt x="61" y="11826"/>
                </a:lnTo>
                <a:lnTo>
                  <a:pt x="0" y="13220"/>
                </a:lnTo>
                <a:lnTo>
                  <a:pt x="0" y="136447"/>
                </a:lnTo>
                <a:lnTo>
                  <a:pt x="0" y="136447"/>
                </a:lnTo>
                <a:lnTo>
                  <a:pt x="61" y="137841"/>
                </a:lnTo>
                <a:lnTo>
                  <a:pt x="243" y="139115"/>
                </a:lnTo>
                <a:lnTo>
                  <a:pt x="607" y="140388"/>
                </a:lnTo>
                <a:lnTo>
                  <a:pt x="1031" y="141601"/>
                </a:lnTo>
                <a:lnTo>
                  <a:pt x="1577" y="142753"/>
                </a:lnTo>
                <a:lnTo>
                  <a:pt x="2244" y="143845"/>
                </a:lnTo>
                <a:lnTo>
                  <a:pt x="3032" y="144876"/>
                </a:lnTo>
                <a:lnTo>
                  <a:pt x="3881" y="145786"/>
                </a:lnTo>
                <a:lnTo>
                  <a:pt x="4791" y="146635"/>
                </a:lnTo>
                <a:lnTo>
                  <a:pt x="5822" y="147423"/>
                </a:lnTo>
                <a:lnTo>
                  <a:pt x="6914" y="148090"/>
                </a:lnTo>
                <a:lnTo>
                  <a:pt x="8066" y="148636"/>
                </a:lnTo>
                <a:lnTo>
                  <a:pt x="9279" y="149060"/>
                </a:lnTo>
                <a:lnTo>
                  <a:pt x="10552" y="149424"/>
                </a:lnTo>
                <a:lnTo>
                  <a:pt x="11826" y="149606"/>
                </a:lnTo>
                <a:lnTo>
                  <a:pt x="13220" y="149667"/>
                </a:lnTo>
                <a:lnTo>
                  <a:pt x="272288" y="149667"/>
                </a:lnTo>
                <a:lnTo>
                  <a:pt x="272288" y="149667"/>
                </a:lnTo>
                <a:lnTo>
                  <a:pt x="273682" y="149606"/>
                </a:lnTo>
                <a:lnTo>
                  <a:pt x="274956" y="149424"/>
                </a:lnTo>
                <a:lnTo>
                  <a:pt x="276229" y="149060"/>
                </a:lnTo>
                <a:lnTo>
                  <a:pt x="277442" y="148636"/>
                </a:lnTo>
                <a:lnTo>
                  <a:pt x="278594" y="148090"/>
                </a:lnTo>
                <a:lnTo>
                  <a:pt x="279686" y="147423"/>
                </a:lnTo>
                <a:lnTo>
                  <a:pt x="280717" y="146635"/>
                </a:lnTo>
                <a:lnTo>
                  <a:pt x="281627" y="145786"/>
                </a:lnTo>
                <a:lnTo>
                  <a:pt x="282476" y="144876"/>
                </a:lnTo>
                <a:lnTo>
                  <a:pt x="283264" y="143845"/>
                </a:lnTo>
                <a:lnTo>
                  <a:pt x="283931" y="142753"/>
                </a:lnTo>
                <a:lnTo>
                  <a:pt x="284477" y="141601"/>
                </a:lnTo>
                <a:lnTo>
                  <a:pt x="284901" y="140388"/>
                </a:lnTo>
                <a:lnTo>
                  <a:pt x="285265" y="139115"/>
                </a:lnTo>
                <a:lnTo>
                  <a:pt x="285447" y="137841"/>
                </a:lnTo>
                <a:lnTo>
                  <a:pt x="285508" y="136447"/>
                </a:lnTo>
                <a:lnTo>
                  <a:pt x="285508" y="32626"/>
                </a:lnTo>
              </a:path>
            </a:pathLst>
          </a:custGeom>
          <a:noFill/>
          <a:ln cap="flat" cmpd="sng" w="19050">
            <a:solidFill>
              <a:srgbClr val="434343"/>
            </a:solidFill>
            <a:prstDash val="dot"/>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 name="Google Shape;19;p4"/>
          <p:cNvSpPr txBox="1"/>
          <p:nvPr>
            <p:ph idx="1" type="body"/>
          </p:nvPr>
        </p:nvSpPr>
        <p:spPr>
          <a:xfrm>
            <a:off x="1757200" y="2161800"/>
            <a:ext cx="5629800" cy="819900"/>
          </a:xfrm>
          <a:prstGeom prst="rect">
            <a:avLst/>
          </a:prstGeom>
        </p:spPr>
        <p:txBody>
          <a:bodyPr anchorCtr="0" anchor="ctr" bIns="91425" lIns="91425" spcFirstLastPara="1" rIns="91425" wrap="square" tIns="91425">
            <a:noAutofit/>
          </a:bodyPr>
          <a:lstStyle>
            <a:lvl1pPr indent="-419100" lvl="0" marL="457200" rtl="0" algn="ctr">
              <a:spcBef>
                <a:spcPts val="600"/>
              </a:spcBef>
              <a:spcAft>
                <a:spcPts val="0"/>
              </a:spcAft>
              <a:buClr>
                <a:srgbClr val="434343"/>
              </a:buClr>
              <a:buSzPts val="3000"/>
              <a:buChar char="●"/>
              <a:defRPr i="1" sz="3000">
                <a:solidFill>
                  <a:srgbClr val="434343"/>
                </a:solidFill>
              </a:defRPr>
            </a:lvl1pPr>
            <a:lvl2pPr indent="-419100" lvl="1" marL="914400" rtl="0" algn="ctr">
              <a:spcBef>
                <a:spcPts val="0"/>
              </a:spcBef>
              <a:spcAft>
                <a:spcPts val="0"/>
              </a:spcAft>
              <a:buClr>
                <a:srgbClr val="434343"/>
              </a:buClr>
              <a:buSzPts val="3000"/>
              <a:buChar char="○"/>
              <a:defRPr i="1" sz="3000">
                <a:solidFill>
                  <a:srgbClr val="434343"/>
                </a:solidFill>
              </a:defRPr>
            </a:lvl2pPr>
            <a:lvl3pPr indent="-419100" lvl="2" marL="1371600" rtl="0" algn="ctr">
              <a:spcBef>
                <a:spcPts val="0"/>
              </a:spcBef>
              <a:spcAft>
                <a:spcPts val="0"/>
              </a:spcAft>
              <a:buClr>
                <a:srgbClr val="434343"/>
              </a:buClr>
              <a:buSzPts val="3000"/>
              <a:buChar char="■"/>
              <a:defRPr i="1" sz="3000">
                <a:solidFill>
                  <a:srgbClr val="434343"/>
                </a:solidFill>
              </a:defRPr>
            </a:lvl3pPr>
            <a:lvl4pPr indent="-419100" lvl="3" marL="1828800" rtl="0" algn="ctr">
              <a:spcBef>
                <a:spcPts val="0"/>
              </a:spcBef>
              <a:spcAft>
                <a:spcPts val="0"/>
              </a:spcAft>
              <a:buClr>
                <a:srgbClr val="434343"/>
              </a:buClr>
              <a:buSzPts val="3000"/>
              <a:buChar char="●"/>
              <a:defRPr i="1" sz="3000">
                <a:solidFill>
                  <a:srgbClr val="434343"/>
                </a:solidFill>
              </a:defRPr>
            </a:lvl4pPr>
            <a:lvl5pPr indent="-419100" lvl="4" marL="2286000" rtl="0" algn="ctr">
              <a:spcBef>
                <a:spcPts val="0"/>
              </a:spcBef>
              <a:spcAft>
                <a:spcPts val="0"/>
              </a:spcAft>
              <a:buClr>
                <a:srgbClr val="434343"/>
              </a:buClr>
              <a:buSzPts val="3000"/>
              <a:buChar char="○"/>
              <a:defRPr i="1" sz="3000">
                <a:solidFill>
                  <a:srgbClr val="434343"/>
                </a:solidFill>
              </a:defRPr>
            </a:lvl5pPr>
            <a:lvl6pPr indent="-419100" lvl="5" marL="2743200" rtl="0" algn="ctr">
              <a:spcBef>
                <a:spcPts val="0"/>
              </a:spcBef>
              <a:spcAft>
                <a:spcPts val="0"/>
              </a:spcAft>
              <a:buClr>
                <a:srgbClr val="434343"/>
              </a:buClr>
              <a:buSzPts val="3000"/>
              <a:buChar char="■"/>
              <a:defRPr i="1" sz="3000">
                <a:solidFill>
                  <a:srgbClr val="434343"/>
                </a:solidFill>
              </a:defRPr>
            </a:lvl6pPr>
            <a:lvl7pPr indent="-419100" lvl="6" marL="3200400" rtl="0" algn="ctr">
              <a:spcBef>
                <a:spcPts val="0"/>
              </a:spcBef>
              <a:spcAft>
                <a:spcPts val="0"/>
              </a:spcAft>
              <a:buClr>
                <a:srgbClr val="434343"/>
              </a:buClr>
              <a:buSzPts val="3000"/>
              <a:buChar char="●"/>
              <a:defRPr i="1" sz="3000">
                <a:solidFill>
                  <a:srgbClr val="434343"/>
                </a:solidFill>
              </a:defRPr>
            </a:lvl7pPr>
            <a:lvl8pPr indent="-419100" lvl="7" marL="3657600" rtl="0" algn="ctr">
              <a:spcBef>
                <a:spcPts val="0"/>
              </a:spcBef>
              <a:spcAft>
                <a:spcPts val="0"/>
              </a:spcAft>
              <a:buClr>
                <a:srgbClr val="434343"/>
              </a:buClr>
              <a:buSzPts val="3000"/>
              <a:buChar char="○"/>
              <a:defRPr i="1" sz="3000">
                <a:solidFill>
                  <a:srgbClr val="434343"/>
                </a:solidFill>
              </a:defRPr>
            </a:lvl8pPr>
            <a:lvl9pPr indent="-419100" lvl="8" marL="4114800" algn="ctr">
              <a:spcBef>
                <a:spcPts val="0"/>
              </a:spcBef>
              <a:spcAft>
                <a:spcPts val="0"/>
              </a:spcAft>
              <a:buClr>
                <a:srgbClr val="434343"/>
              </a:buClr>
              <a:buSzPts val="3000"/>
              <a:buChar char="■"/>
              <a:defRPr i="1" sz="3000">
                <a:solidFill>
                  <a:srgbClr val="434343"/>
                </a:solidFill>
              </a:defRPr>
            </a:lvl9pPr>
          </a:lstStyle>
          <a:p/>
        </p:txBody>
      </p:sp>
      <p:sp>
        <p:nvSpPr>
          <p:cNvPr id="20" name="Google Shape;20;p4"/>
          <p:cNvSpPr txBox="1"/>
          <p:nvPr/>
        </p:nvSpPr>
        <p:spPr>
          <a:xfrm>
            <a:off x="205550" y="75075"/>
            <a:ext cx="799500" cy="6537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12000">
                <a:solidFill>
                  <a:srgbClr val="434343"/>
                </a:solidFill>
                <a:latin typeface="Raleway"/>
                <a:ea typeface="Raleway"/>
                <a:cs typeface="Raleway"/>
                <a:sym typeface="Raleway"/>
              </a:rPr>
              <a:t>“</a:t>
            </a:r>
            <a:endParaRPr b="1" sz="12000">
              <a:solidFill>
                <a:srgbClr val="434343"/>
              </a:solidFill>
              <a:latin typeface="Raleway"/>
              <a:ea typeface="Raleway"/>
              <a:cs typeface="Raleway"/>
              <a:sym typeface="Raleway"/>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1 column" type="tx">
  <p:cSld name="TITLE_AND_BODY">
    <p:spTree>
      <p:nvGrpSpPr>
        <p:cNvPr id="21" name="Shape 21"/>
        <p:cNvGrpSpPr/>
        <p:nvPr/>
      </p:nvGrpSpPr>
      <p:grpSpPr>
        <a:xfrm>
          <a:off x="0" y="0"/>
          <a:ext cx="0" cy="0"/>
          <a:chOff x="0" y="0"/>
          <a:chExt cx="0" cy="0"/>
        </a:xfrm>
      </p:grpSpPr>
      <p:sp>
        <p:nvSpPr>
          <p:cNvPr id="22" name="Google Shape;22;p5"/>
          <p:cNvSpPr/>
          <p:nvPr/>
        </p:nvSpPr>
        <p:spPr>
          <a:xfrm>
            <a:off x="390735" y="379877"/>
            <a:ext cx="8362529" cy="4383746"/>
          </a:xfrm>
          <a:custGeom>
            <a:rect b="b" l="l" r="r" t="t"/>
            <a:pathLst>
              <a:path extrusionOk="0" fill="none" h="149667" w="285508">
                <a:moveTo>
                  <a:pt x="252882" y="0"/>
                </a:moveTo>
                <a:lnTo>
                  <a:pt x="13220" y="0"/>
                </a:lnTo>
                <a:lnTo>
                  <a:pt x="13220" y="0"/>
                </a:lnTo>
                <a:lnTo>
                  <a:pt x="11826" y="61"/>
                </a:lnTo>
                <a:lnTo>
                  <a:pt x="10552" y="243"/>
                </a:lnTo>
                <a:lnTo>
                  <a:pt x="9279" y="607"/>
                </a:lnTo>
                <a:lnTo>
                  <a:pt x="8066" y="1031"/>
                </a:lnTo>
                <a:lnTo>
                  <a:pt x="6914" y="1577"/>
                </a:lnTo>
                <a:lnTo>
                  <a:pt x="5822" y="2244"/>
                </a:lnTo>
                <a:lnTo>
                  <a:pt x="4791" y="3032"/>
                </a:lnTo>
                <a:lnTo>
                  <a:pt x="3881" y="3881"/>
                </a:lnTo>
                <a:lnTo>
                  <a:pt x="3032" y="4791"/>
                </a:lnTo>
                <a:lnTo>
                  <a:pt x="2244" y="5822"/>
                </a:lnTo>
                <a:lnTo>
                  <a:pt x="1577" y="6914"/>
                </a:lnTo>
                <a:lnTo>
                  <a:pt x="1031" y="8066"/>
                </a:lnTo>
                <a:lnTo>
                  <a:pt x="607" y="9279"/>
                </a:lnTo>
                <a:lnTo>
                  <a:pt x="243" y="10552"/>
                </a:lnTo>
                <a:lnTo>
                  <a:pt x="61" y="11826"/>
                </a:lnTo>
                <a:lnTo>
                  <a:pt x="0" y="13220"/>
                </a:lnTo>
                <a:lnTo>
                  <a:pt x="0" y="136447"/>
                </a:lnTo>
                <a:lnTo>
                  <a:pt x="0" y="136447"/>
                </a:lnTo>
                <a:lnTo>
                  <a:pt x="61" y="137841"/>
                </a:lnTo>
                <a:lnTo>
                  <a:pt x="243" y="139115"/>
                </a:lnTo>
                <a:lnTo>
                  <a:pt x="607" y="140388"/>
                </a:lnTo>
                <a:lnTo>
                  <a:pt x="1031" y="141601"/>
                </a:lnTo>
                <a:lnTo>
                  <a:pt x="1577" y="142753"/>
                </a:lnTo>
                <a:lnTo>
                  <a:pt x="2244" y="143845"/>
                </a:lnTo>
                <a:lnTo>
                  <a:pt x="3032" y="144876"/>
                </a:lnTo>
                <a:lnTo>
                  <a:pt x="3881" y="145786"/>
                </a:lnTo>
                <a:lnTo>
                  <a:pt x="4791" y="146635"/>
                </a:lnTo>
                <a:lnTo>
                  <a:pt x="5822" y="147423"/>
                </a:lnTo>
                <a:lnTo>
                  <a:pt x="6914" y="148090"/>
                </a:lnTo>
                <a:lnTo>
                  <a:pt x="8066" y="148636"/>
                </a:lnTo>
                <a:lnTo>
                  <a:pt x="9279" y="149060"/>
                </a:lnTo>
                <a:lnTo>
                  <a:pt x="10552" y="149424"/>
                </a:lnTo>
                <a:lnTo>
                  <a:pt x="11826" y="149606"/>
                </a:lnTo>
                <a:lnTo>
                  <a:pt x="13220" y="149667"/>
                </a:lnTo>
                <a:lnTo>
                  <a:pt x="272288" y="149667"/>
                </a:lnTo>
                <a:lnTo>
                  <a:pt x="272288" y="149667"/>
                </a:lnTo>
                <a:lnTo>
                  <a:pt x="273682" y="149606"/>
                </a:lnTo>
                <a:lnTo>
                  <a:pt x="274956" y="149424"/>
                </a:lnTo>
                <a:lnTo>
                  <a:pt x="276229" y="149060"/>
                </a:lnTo>
                <a:lnTo>
                  <a:pt x="277442" y="148636"/>
                </a:lnTo>
                <a:lnTo>
                  <a:pt x="278594" y="148090"/>
                </a:lnTo>
                <a:lnTo>
                  <a:pt x="279686" y="147423"/>
                </a:lnTo>
                <a:lnTo>
                  <a:pt x="280717" y="146635"/>
                </a:lnTo>
                <a:lnTo>
                  <a:pt x="281627" y="145786"/>
                </a:lnTo>
                <a:lnTo>
                  <a:pt x="282476" y="144876"/>
                </a:lnTo>
                <a:lnTo>
                  <a:pt x="283264" y="143845"/>
                </a:lnTo>
                <a:lnTo>
                  <a:pt x="283931" y="142753"/>
                </a:lnTo>
                <a:lnTo>
                  <a:pt x="284477" y="141601"/>
                </a:lnTo>
                <a:lnTo>
                  <a:pt x="284901" y="140388"/>
                </a:lnTo>
                <a:lnTo>
                  <a:pt x="285265" y="139115"/>
                </a:lnTo>
                <a:lnTo>
                  <a:pt x="285447" y="137841"/>
                </a:lnTo>
                <a:lnTo>
                  <a:pt x="285508" y="136447"/>
                </a:lnTo>
                <a:lnTo>
                  <a:pt x="285508" y="32626"/>
                </a:lnTo>
              </a:path>
            </a:pathLst>
          </a:custGeom>
          <a:noFill/>
          <a:ln cap="flat" cmpd="sng" w="19050">
            <a:solidFill>
              <a:srgbClr val="695C78"/>
            </a:solidFill>
            <a:prstDash val="dot"/>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 name="Google Shape;23;p5"/>
          <p:cNvSpPr txBox="1"/>
          <p:nvPr>
            <p:ph type="title"/>
          </p:nvPr>
        </p:nvSpPr>
        <p:spPr>
          <a:xfrm>
            <a:off x="693400" y="586975"/>
            <a:ext cx="6866100" cy="857400"/>
          </a:xfrm>
          <a:prstGeom prst="rect">
            <a:avLst/>
          </a:prstGeom>
        </p:spPr>
        <p:txBody>
          <a:bodyPr anchorCtr="0" anchor="t" bIns="91425" lIns="91425" spcFirstLastPara="1" rIns="91425" wrap="square" tIns="91425">
            <a:noAutofit/>
          </a:bodyPr>
          <a:lstStyle>
            <a:lvl1pPr lvl="0">
              <a:spcBef>
                <a:spcPts val="0"/>
              </a:spcBef>
              <a:spcAft>
                <a:spcPts val="0"/>
              </a:spcAft>
              <a:buSzPts val="4200"/>
              <a:buNone/>
              <a:defRPr sz="4200"/>
            </a:lvl1pPr>
            <a:lvl2pPr lvl="1">
              <a:spcBef>
                <a:spcPts val="0"/>
              </a:spcBef>
              <a:spcAft>
                <a:spcPts val="0"/>
              </a:spcAft>
              <a:buSzPts val="5800"/>
              <a:buNone/>
              <a:defRPr/>
            </a:lvl2pPr>
            <a:lvl3pPr lvl="2">
              <a:spcBef>
                <a:spcPts val="0"/>
              </a:spcBef>
              <a:spcAft>
                <a:spcPts val="0"/>
              </a:spcAft>
              <a:buSzPts val="5800"/>
              <a:buNone/>
              <a:defRPr/>
            </a:lvl3pPr>
            <a:lvl4pPr lvl="3">
              <a:spcBef>
                <a:spcPts val="0"/>
              </a:spcBef>
              <a:spcAft>
                <a:spcPts val="0"/>
              </a:spcAft>
              <a:buSzPts val="5800"/>
              <a:buNone/>
              <a:defRPr/>
            </a:lvl4pPr>
            <a:lvl5pPr lvl="4">
              <a:spcBef>
                <a:spcPts val="0"/>
              </a:spcBef>
              <a:spcAft>
                <a:spcPts val="0"/>
              </a:spcAft>
              <a:buSzPts val="5800"/>
              <a:buNone/>
              <a:defRPr/>
            </a:lvl5pPr>
            <a:lvl6pPr lvl="5">
              <a:spcBef>
                <a:spcPts val="0"/>
              </a:spcBef>
              <a:spcAft>
                <a:spcPts val="0"/>
              </a:spcAft>
              <a:buSzPts val="5800"/>
              <a:buNone/>
              <a:defRPr/>
            </a:lvl6pPr>
            <a:lvl7pPr lvl="6">
              <a:spcBef>
                <a:spcPts val="0"/>
              </a:spcBef>
              <a:spcAft>
                <a:spcPts val="0"/>
              </a:spcAft>
              <a:buSzPts val="5800"/>
              <a:buNone/>
              <a:defRPr/>
            </a:lvl7pPr>
            <a:lvl8pPr lvl="7">
              <a:spcBef>
                <a:spcPts val="0"/>
              </a:spcBef>
              <a:spcAft>
                <a:spcPts val="0"/>
              </a:spcAft>
              <a:buSzPts val="5800"/>
              <a:buNone/>
              <a:defRPr/>
            </a:lvl8pPr>
            <a:lvl9pPr lvl="8">
              <a:spcBef>
                <a:spcPts val="0"/>
              </a:spcBef>
              <a:spcAft>
                <a:spcPts val="0"/>
              </a:spcAft>
              <a:buSzPts val="5800"/>
              <a:buNone/>
              <a:defRPr/>
            </a:lvl9pPr>
          </a:lstStyle>
          <a:p/>
        </p:txBody>
      </p:sp>
      <p:sp>
        <p:nvSpPr>
          <p:cNvPr id="24" name="Google Shape;24;p5"/>
          <p:cNvSpPr txBox="1"/>
          <p:nvPr>
            <p:ph idx="1" type="body"/>
          </p:nvPr>
        </p:nvSpPr>
        <p:spPr>
          <a:xfrm>
            <a:off x="922000" y="1885951"/>
            <a:ext cx="6866100" cy="2366100"/>
          </a:xfrm>
          <a:prstGeom prst="rect">
            <a:avLst/>
          </a:prstGeom>
        </p:spPr>
        <p:txBody>
          <a:bodyPr anchorCtr="0" anchor="t" bIns="91425" lIns="91425" spcFirstLastPara="1" rIns="91425" wrap="square" tIns="91425">
            <a:noAutofit/>
          </a:bodyPr>
          <a:lstStyle>
            <a:lvl1pPr indent="-381000" lvl="0" marL="457200">
              <a:lnSpc>
                <a:spcPct val="115000"/>
              </a:lnSpc>
              <a:spcBef>
                <a:spcPts val="600"/>
              </a:spcBef>
              <a:spcAft>
                <a:spcPts val="0"/>
              </a:spcAft>
              <a:buClr>
                <a:srgbClr val="695C78"/>
              </a:buClr>
              <a:buSzPts val="2400"/>
              <a:buChar char="●"/>
              <a:defRPr/>
            </a:lvl1pPr>
            <a:lvl2pPr indent="-381000" lvl="1" marL="914400">
              <a:lnSpc>
                <a:spcPct val="115000"/>
              </a:lnSpc>
              <a:spcBef>
                <a:spcPts val="0"/>
              </a:spcBef>
              <a:spcAft>
                <a:spcPts val="0"/>
              </a:spcAft>
              <a:buClr>
                <a:srgbClr val="695C78"/>
              </a:buClr>
              <a:buSzPts val="2400"/>
              <a:buChar char="○"/>
              <a:defRPr/>
            </a:lvl2pPr>
            <a:lvl3pPr indent="-381000" lvl="2" marL="1371600">
              <a:lnSpc>
                <a:spcPct val="115000"/>
              </a:lnSpc>
              <a:spcBef>
                <a:spcPts val="0"/>
              </a:spcBef>
              <a:spcAft>
                <a:spcPts val="0"/>
              </a:spcAft>
              <a:buClr>
                <a:srgbClr val="695C78"/>
              </a:buClr>
              <a:buSzPts val="2400"/>
              <a:buChar char="■"/>
              <a:defRPr/>
            </a:lvl3pPr>
            <a:lvl4pPr indent="-381000" lvl="3" marL="1828800">
              <a:lnSpc>
                <a:spcPct val="115000"/>
              </a:lnSpc>
              <a:spcBef>
                <a:spcPts val="0"/>
              </a:spcBef>
              <a:spcAft>
                <a:spcPts val="0"/>
              </a:spcAft>
              <a:buSzPts val="2400"/>
              <a:buChar char="●"/>
              <a:defRPr/>
            </a:lvl4pPr>
            <a:lvl5pPr indent="-381000" lvl="4" marL="2286000">
              <a:lnSpc>
                <a:spcPct val="115000"/>
              </a:lnSpc>
              <a:spcBef>
                <a:spcPts val="0"/>
              </a:spcBef>
              <a:spcAft>
                <a:spcPts val="0"/>
              </a:spcAft>
              <a:buSzPts val="2400"/>
              <a:buChar char="○"/>
              <a:defRPr/>
            </a:lvl5pPr>
            <a:lvl6pPr indent="-381000" lvl="5" marL="2743200">
              <a:lnSpc>
                <a:spcPct val="115000"/>
              </a:lnSpc>
              <a:spcBef>
                <a:spcPts val="0"/>
              </a:spcBef>
              <a:spcAft>
                <a:spcPts val="0"/>
              </a:spcAft>
              <a:buSzPts val="2400"/>
              <a:buChar char="■"/>
              <a:defRPr/>
            </a:lvl6pPr>
            <a:lvl7pPr indent="-381000" lvl="6" marL="3200400">
              <a:lnSpc>
                <a:spcPct val="115000"/>
              </a:lnSpc>
              <a:spcBef>
                <a:spcPts val="0"/>
              </a:spcBef>
              <a:spcAft>
                <a:spcPts val="0"/>
              </a:spcAft>
              <a:buSzPts val="2400"/>
              <a:buChar char="●"/>
              <a:defRPr/>
            </a:lvl7pPr>
            <a:lvl8pPr indent="-381000" lvl="7" marL="3657600">
              <a:lnSpc>
                <a:spcPct val="115000"/>
              </a:lnSpc>
              <a:spcBef>
                <a:spcPts val="0"/>
              </a:spcBef>
              <a:spcAft>
                <a:spcPts val="0"/>
              </a:spcAft>
              <a:buSzPts val="2400"/>
              <a:buChar char="○"/>
              <a:defRPr/>
            </a:lvl8pPr>
            <a:lvl9pPr indent="-381000" lvl="8" marL="4114800">
              <a:lnSpc>
                <a:spcPct val="115000"/>
              </a:lnSpc>
              <a:spcBef>
                <a:spcPts val="0"/>
              </a:spcBef>
              <a:spcAft>
                <a:spcPts val="0"/>
              </a:spcAft>
              <a:buSzPts val="2400"/>
              <a:buChar char="■"/>
              <a:defRPr/>
            </a:lvl9pPr>
          </a:lstStyle>
          <a:p/>
        </p:txBody>
      </p:sp>
      <p:pic>
        <p:nvPicPr>
          <p:cNvPr id="25" name="Google Shape;25;p5"/>
          <p:cNvPicPr preferRelativeResize="0"/>
          <p:nvPr/>
        </p:nvPicPr>
        <p:blipFill>
          <a:blip r:embed="rId2">
            <a:alphaModFix/>
          </a:blip>
          <a:stretch>
            <a:fillRect/>
          </a:stretch>
        </p:blipFill>
        <p:spPr>
          <a:xfrm>
            <a:off x="7936300" y="419775"/>
            <a:ext cx="816975" cy="816975"/>
          </a:xfrm>
          <a:prstGeom prst="rect">
            <a:avLst/>
          </a:prstGeom>
          <a:noFill/>
          <a:ln>
            <a:noFill/>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2 columns" type="twoColTx">
  <p:cSld name="TITLE_AND_TWO_COLUMNS">
    <p:spTree>
      <p:nvGrpSpPr>
        <p:cNvPr id="26" name="Shape 26"/>
        <p:cNvGrpSpPr/>
        <p:nvPr/>
      </p:nvGrpSpPr>
      <p:grpSpPr>
        <a:xfrm>
          <a:off x="0" y="0"/>
          <a:ext cx="0" cy="0"/>
          <a:chOff x="0" y="0"/>
          <a:chExt cx="0" cy="0"/>
        </a:xfrm>
      </p:grpSpPr>
      <p:sp>
        <p:nvSpPr>
          <p:cNvPr id="27" name="Google Shape;27;p6"/>
          <p:cNvSpPr/>
          <p:nvPr/>
        </p:nvSpPr>
        <p:spPr>
          <a:xfrm>
            <a:off x="390735" y="379877"/>
            <a:ext cx="8362529" cy="4383746"/>
          </a:xfrm>
          <a:custGeom>
            <a:rect b="b" l="l" r="r" t="t"/>
            <a:pathLst>
              <a:path extrusionOk="0" fill="none" h="149667" w="285508">
                <a:moveTo>
                  <a:pt x="252882" y="0"/>
                </a:moveTo>
                <a:lnTo>
                  <a:pt x="13220" y="0"/>
                </a:lnTo>
                <a:lnTo>
                  <a:pt x="13220" y="0"/>
                </a:lnTo>
                <a:lnTo>
                  <a:pt x="11826" y="61"/>
                </a:lnTo>
                <a:lnTo>
                  <a:pt x="10552" y="243"/>
                </a:lnTo>
                <a:lnTo>
                  <a:pt x="9279" y="607"/>
                </a:lnTo>
                <a:lnTo>
                  <a:pt x="8066" y="1031"/>
                </a:lnTo>
                <a:lnTo>
                  <a:pt x="6914" y="1577"/>
                </a:lnTo>
                <a:lnTo>
                  <a:pt x="5822" y="2244"/>
                </a:lnTo>
                <a:lnTo>
                  <a:pt x="4791" y="3032"/>
                </a:lnTo>
                <a:lnTo>
                  <a:pt x="3881" y="3881"/>
                </a:lnTo>
                <a:lnTo>
                  <a:pt x="3032" y="4791"/>
                </a:lnTo>
                <a:lnTo>
                  <a:pt x="2244" y="5822"/>
                </a:lnTo>
                <a:lnTo>
                  <a:pt x="1577" y="6914"/>
                </a:lnTo>
                <a:lnTo>
                  <a:pt x="1031" y="8066"/>
                </a:lnTo>
                <a:lnTo>
                  <a:pt x="607" y="9279"/>
                </a:lnTo>
                <a:lnTo>
                  <a:pt x="243" y="10552"/>
                </a:lnTo>
                <a:lnTo>
                  <a:pt x="61" y="11826"/>
                </a:lnTo>
                <a:lnTo>
                  <a:pt x="0" y="13220"/>
                </a:lnTo>
                <a:lnTo>
                  <a:pt x="0" y="136447"/>
                </a:lnTo>
                <a:lnTo>
                  <a:pt x="0" y="136447"/>
                </a:lnTo>
                <a:lnTo>
                  <a:pt x="61" y="137841"/>
                </a:lnTo>
                <a:lnTo>
                  <a:pt x="243" y="139115"/>
                </a:lnTo>
                <a:lnTo>
                  <a:pt x="607" y="140388"/>
                </a:lnTo>
                <a:lnTo>
                  <a:pt x="1031" y="141601"/>
                </a:lnTo>
                <a:lnTo>
                  <a:pt x="1577" y="142753"/>
                </a:lnTo>
                <a:lnTo>
                  <a:pt x="2244" y="143845"/>
                </a:lnTo>
                <a:lnTo>
                  <a:pt x="3032" y="144876"/>
                </a:lnTo>
                <a:lnTo>
                  <a:pt x="3881" y="145786"/>
                </a:lnTo>
                <a:lnTo>
                  <a:pt x="4791" y="146635"/>
                </a:lnTo>
                <a:lnTo>
                  <a:pt x="5822" y="147423"/>
                </a:lnTo>
                <a:lnTo>
                  <a:pt x="6914" y="148090"/>
                </a:lnTo>
                <a:lnTo>
                  <a:pt x="8066" y="148636"/>
                </a:lnTo>
                <a:lnTo>
                  <a:pt x="9279" y="149060"/>
                </a:lnTo>
                <a:lnTo>
                  <a:pt x="10552" y="149424"/>
                </a:lnTo>
                <a:lnTo>
                  <a:pt x="11826" y="149606"/>
                </a:lnTo>
                <a:lnTo>
                  <a:pt x="13220" y="149667"/>
                </a:lnTo>
                <a:lnTo>
                  <a:pt x="272288" y="149667"/>
                </a:lnTo>
                <a:lnTo>
                  <a:pt x="272288" y="149667"/>
                </a:lnTo>
                <a:lnTo>
                  <a:pt x="273682" y="149606"/>
                </a:lnTo>
                <a:lnTo>
                  <a:pt x="274956" y="149424"/>
                </a:lnTo>
                <a:lnTo>
                  <a:pt x="276229" y="149060"/>
                </a:lnTo>
                <a:lnTo>
                  <a:pt x="277442" y="148636"/>
                </a:lnTo>
                <a:lnTo>
                  <a:pt x="278594" y="148090"/>
                </a:lnTo>
                <a:lnTo>
                  <a:pt x="279686" y="147423"/>
                </a:lnTo>
                <a:lnTo>
                  <a:pt x="280717" y="146635"/>
                </a:lnTo>
                <a:lnTo>
                  <a:pt x="281627" y="145786"/>
                </a:lnTo>
                <a:lnTo>
                  <a:pt x="282476" y="144876"/>
                </a:lnTo>
                <a:lnTo>
                  <a:pt x="283264" y="143845"/>
                </a:lnTo>
                <a:lnTo>
                  <a:pt x="283931" y="142753"/>
                </a:lnTo>
                <a:lnTo>
                  <a:pt x="284477" y="141601"/>
                </a:lnTo>
                <a:lnTo>
                  <a:pt x="284901" y="140388"/>
                </a:lnTo>
                <a:lnTo>
                  <a:pt x="285265" y="139115"/>
                </a:lnTo>
                <a:lnTo>
                  <a:pt x="285447" y="137841"/>
                </a:lnTo>
                <a:lnTo>
                  <a:pt x="285508" y="136447"/>
                </a:lnTo>
                <a:lnTo>
                  <a:pt x="285508" y="32626"/>
                </a:lnTo>
              </a:path>
            </a:pathLst>
          </a:custGeom>
          <a:noFill/>
          <a:ln cap="flat" cmpd="sng" w="19050">
            <a:solidFill>
              <a:srgbClr val="695C78"/>
            </a:solidFill>
            <a:prstDash val="dot"/>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 name="Google Shape;28;p6"/>
          <p:cNvSpPr txBox="1"/>
          <p:nvPr>
            <p:ph type="title"/>
          </p:nvPr>
        </p:nvSpPr>
        <p:spPr>
          <a:xfrm>
            <a:off x="693400" y="586975"/>
            <a:ext cx="6866100" cy="857400"/>
          </a:xfrm>
          <a:prstGeom prst="rect">
            <a:avLst/>
          </a:prstGeom>
        </p:spPr>
        <p:txBody>
          <a:bodyPr anchorCtr="0" anchor="t" bIns="91425" lIns="91425" spcFirstLastPara="1" rIns="91425" wrap="square" tIns="91425">
            <a:noAutofit/>
          </a:bodyPr>
          <a:lstStyle>
            <a:lvl1pPr lvl="0">
              <a:spcBef>
                <a:spcPts val="0"/>
              </a:spcBef>
              <a:spcAft>
                <a:spcPts val="0"/>
              </a:spcAft>
              <a:buSzPts val="4200"/>
              <a:buNone/>
              <a:defRPr sz="4200"/>
            </a:lvl1pPr>
            <a:lvl2pPr lvl="1">
              <a:spcBef>
                <a:spcPts val="0"/>
              </a:spcBef>
              <a:spcAft>
                <a:spcPts val="0"/>
              </a:spcAft>
              <a:buSzPts val="5800"/>
              <a:buNone/>
              <a:defRPr/>
            </a:lvl2pPr>
            <a:lvl3pPr lvl="2">
              <a:spcBef>
                <a:spcPts val="0"/>
              </a:spcBef>
              <a:spcAft>
                <a:spcPts val="0"/>
              </a:spcAft>
              <a:buSzPts val="5800"/>
              <a:buNone/>
              <a:defRPr/>
            </a:lvl3pPr>
            <a:lvl4pPr lvl="3">
              <a:spcBef>
                <a:spcPts val="0"/>
              </a:spcBef>
              <a:spcAft>
                <a:spcPts val="0"/>
              </a:spcAft>
              <a:buSzPts val="5800"/>
              <a:buNone/>
              <a:defRPr/>
            </a:lvl4pPr>
            <a:lvl5pPr lvl="4">
              <a:spcBef>
                <a:spcPts val="0"/>
              </a:spcBef>
              <a:spcAft>
                <a:spcPts val="0"/>
              </a:spcAft>
              <a:buSzPts val="5800"/>
              <a:buNone/>
              <a:defRPr/>
            </a:lvl5pPr>
            <a:lvl6pPr lvl="5">
              <a:spcBef>
                <a:spcPts val="0"/>
              </a:spcBef>
              <a:spcAft>
                <a:spcPts val="0"/>
              </a:spcAft>
              <a:buSzPts val="5800"/>
              <a:buNone/>
              <a:defRPr/>
            </a:lvl6pPr>
            <a:lvl7pPr lvl="6">
              <a:spcBef>
                <a:spcPts val="0"/>
              </a:spcBef>
              <a:spcAft>
                <a:spcPts val="0"/>
              </a:spcAft>
              <a:buSzPts val="5800"/>
              <a:buNone/>
              <a:defRPr/>
            </a:lvl7pPr>
            <a:lvl8pPr lvl="7">
              <a:spcBef>
                <a:spcPts val="0"/>
              </a:spcBef>
              <a:spcAft>
                <a:spcPts val="0"/>
              </a:spcAft>
              <a:buSzPts val="5800"/>
              <a:buNone/>
              <a:defRPr/>
            </a:lvl8pPr>
            <a:lvl9pPr lvl="8">
              <a:spcBef>
                <a:spcPts val="0"/>
              </a:spcBef>
              <a:spcAft>
                <a:spcPts val="0"/>
              </a:spcAft>
              <a:buSzPts val="5800"/>
              <a:buNone/>
              <a:defRPr/>
            </a:lvl9pPr>
          </a:lstStyle>
          <a:p/>
        </p:txBody>
      </p:sp>
      <p:sp>
        <p:nvSpPr>
          <p:cNvPr id="29" name="Google Shape;29;p6"/>
          <p:cNvSpPr txBox="1"/>
          <p:nvPr>
            <p:ph idx="1" type="body"/>
          </p:nvPr>
        </p:nvSpPr>
        <p:spPr>
          <a:xfrm>
            <a:off x="922000" y="1887378"/>
            <a:ext cx="3543300" cy="3027600"/>
          </a:xfrm>
          <a:prstGeom prst="rect">
            <a:avLst/>
          </a:prstGeom>
        </p:spPr>
        <p:txBody>
          <a:bodyPr anchorCtr="0" anchor="t" bIns="91425" lIns="91425" spcFirstLastPara="1" rIns="91425" wrap="square" tIns="91425">
            <a:noAutofit/>
          </a:bodyPr>
          <a:lstStyle>
            <a:lvl1pPr indent="-381000" lvl="0" marL="457200">
              <a:lnSpc>
                <a:spcPct val="115000"/>
              </a:lnSpc>
              <a:spcBef>
                <a:spcPts val="600"/>
              </a:spcBef>
              <a:spcAft>
                <a:spcPts val="0"/>
              </a:spcAft>
              <a:buClr>
                <a:srgbClr val="695C78"/>
              </a:buClr>
              <a:buSzPts val="2400"/>
              <a:buChar char="●"/>
              <a:defRPr/>
            </a:lvl1pPr>
            <a:lvl2pPr indent="-381000" lvl="1" marL="914400">
              <a:lnSpc>
                <a:spcPct val="115000"/>
              </a:lnSpc>
              <a:spcBef>
                <a:spcPts val="0"/>
              </a:spcBef>
              <a:spcAft>
                <a:spcPts val="0"/>
              </a:spcAft>
              <a:buClr>
                <a:srgbClr val="695C78"/>
              </a:buClr>
              <a:buSzPts val="2400"/>
              <a:buChar char="○"/>
              <a:defRPr/>
            </a:lvl2pPr>
            <a:lvl3pPr indent="-381000" lvl="2" marL="1371600">
              <a:lnSpc>
                <a:spcPct val="115000"/>
              </a:lnSpc>
              <a:spcBef>
                <a:spcPts val="0"/>
              </a:spcBef>
              <a:spcAft>
                <a:spcPts val="0"/>
              </a:spcAft>
              <a:buClr>
                <a:srgbClr val="695C78"/>
              </a:buClr>
              <a:buSzPts val="2400"/>
              <a:buChar char="■"/>
              <a:defRPr/>
            </a:lvl3pPr>
            <a:lvl4pPr indent="-381000" lvl="3" marL="1828800">
              <a:lnSpc>
                <a:spcPct val="115000"/>
              </a:lnSpc>
              <a:spcBef>
                <a:spcPts val="0"/>
              </a:spcBef>
              <a:spcAft>
                <a:spcPts val="0"/>
              </a:spcAft>
              <a:buSzPts val="2400"/>
              <a:buChar char="●"/>
              <a:defRPr/>
            </a:lvl4pPr>
            <a:lvl5pPr indent="-381000" lvl="4" marL="2286000">
              <a:lnSpc>
                <a:spcPct val="115000"/>
              </a:lnSpc>
              <a:spcBef>
                <a:spcPts val="0"/>
              </a:spcBef>
              <a:spcAft>
                <a:spcPts val="0"/>
              </a:spcAft>
              <a:buSzPts val="2400"/>
              <a:buChar char="○"/>
              <a:defRPr/>
            </a:lvl5pPr>
            <a:lvl6pPr indent="-381000" lvl="5" marL="2743200">
              <a:lnSpc>
                <a:spcPct val="115000"/>
              </a:lnSpc>
              <a:spcBef>
                <a:spcPts val="0"/>
              </a:spcBef>
              <a:spcAft>
                <a:spcPts val="0"/>
              </a:spcAft>
              <a:buSzPts val="2400"/>
              <a:buChar char="■"/>
              <a:defRPr/>
            </a:lvl6pPr>
            <a:lvl7pPr indent="-381000" lvl="6" marL="3200400">
              <a:lnSpc>
                <a:spcPct val="115000"/>
              </a:lnSpc>
              <a:spcBef>
                <a:spcPts val="0"/>
              </a:spcBef>
              <a:spcAft>
                <a:spcPts val="0"/>
              </a:spcAft>
              <a:buSzPts val="2400"/>
              <a:buChar char="●"/>
              <a:defRPr/>
            </a:lvl7pPr>
            <a:lvl8pPr indent="-381000" lvl="7" marL="3657600">
              <a:lnSpc>
                <a:spcPct val="115000"/>
              </a:lnSpc>
              <a:spcBef>
                <a:spcPts val="0"/>
              </a:spcBef>
              <a:spcAft>
                <a:spcPts val="0"/>
              </a:spcAft>
              <a:buSzPts val="2400"/>
              <a:buChar char="○"/>
              <a:defRPr/>
            </a:lvl8pPr>
            <a:lvl9pPr indent="-381000" lvl="8" marL="4114800">
              <a:lnSpc>
                <a:spcPct val="115000"/>
              </a:lnSpc>
              <a:spcBef>
                <a:spcPts val="0"/>
              </a:spcBef>
              <a:spcAft>
                <a:spcPts val="0"/>
              </a:spcAft>
              <a:buSzPts val="2400"/>
              <a:buChar char="■"/>
              <a:defRPr/>
            </a:lvl9pPr>
          </a:lstStyle>
          <a:p/>
        </p:txBody>
      </p:sp>
      <p:sp>
        <p:nvSpPr>
          <p:cNvPr id="30" name="Google Shape;30;p6"/>
          <p:cNvSpPr txBox="1"/>
          <p:nvPr>
            <p:ph idx="2" type="body"/>
          </p:nvPr>
        </p:nvSpPr>
        <p:spPr>
          <a:xfrm>
            <a:off x="4678687" y="1887378"/>
            <a:ext cx="3543300" cy="3027600"/>
          </a:xfrm>
          <a:prstGeom prst="rect">
            <a:avLst/>
          </a:prstGeom>
        </p:spPr>
        <p:txBody>
          <a:bodyPr anchorCtr="0" anchor="t" bIns="91425" lIns="91425" spcFirstLastPara="1" rIns="91425" wrap="square" tIns="91425">
            <a:noAutofit/>
          </a:bodyPr>
          <a:lstStyle>
            <a:lvl1pPr indent="-381000" lvl="0" marL="457200">
              <a:lnSpc>
                <a:spcPct val="115000"/>
              </a:lnSpc>
              <a:spcBef>
                <a:spcPts val="600"/>
              </a:spcBef>
              <a:spcAft>
                <a:spcPts val="0"/>
              </a:spcAft>
              <a:buClr>
                <a:srgbClr val="695C78"/>
              </a:buClr>
              <a:buSzPts val="2400"/>
              <a:buChar char="●"/>
              <a:defRPr/>
            </a:lvl1pPr>
            <a:lvl2pPr indent="-381000" lvl="1" marL="914400">
              <a:lnSpc>
                <a:spcPct val="115000"/>
              </a:lnSpc>
              <a:spcBef>
                <a:spcPts val="0"/>
              </a:spcBef>
              <a:spcAft>
                <a:spcPts val="0"/>
              </a:spcAft>
              <a:buClr>
                <a:srgbClr val="695C78"/>
              </a:buClr>
              <a:buSzPts val="2400"/>
              <a:buChar char="○"/>
              <a:defRPr/>
            </a:lvl2pPr>
            <a:lvl3pPr indent="-381000" lvl="2" marL="1371600">
              <a:lnSpc>
                <a:spcPct val="115000"/>
              </a:lnSpc>
              <a:spcBef>
                <a:spcPts val="0"/>
              </a:spcBef>
              <a:spcAft>
                <a:spcPts val="0"/>
              </a:spcAft>
              <a:buClr>
                <a:srgbClr val="695C78"/>
              </a:buClr>
              <a:buSzPts val="2400"/>
              <a:buChar char="■"/>
              <a:defRPr/>
            </a:lvl3pPr>
            <a:lvl4pPr indent="-381000" lvl="3" marL="1828800">
              <a:lnSpc>
                <a:spcPct val="115000"/>
              </a:lnSpc>
              <a:spcBef>
                <a:spcPts val="0"/>
              </a:spcBef>
              <a:spcAft>
                <a:spcPts val="0"/>
              </a:spcAft>
              <a:buSzPts val="2400"/>
              <a:buChar char="●"/>
              <a:defRPr/>
            </a:lvl4pPr>
            <a:lvl5pPr indent="-381000" lvl="4" marL="2286000">
              <a:lnSpc>
                <a:spcPct val="115000"/>
              </a:lnSpc>
              <a:spcBef>
                <a:spcPts val="0"/>
              </a:spcBef>
              <a:spcAft>
                <a:spcPts val="0"/>
              </a:spcAft>
              <a:buSzPts val="2400"/>
              <a:buChar char="○"/>
              <a:defRPr/>
            </a:lvl5pPr>
            <a:lvl6pPr indent="-381000" lvl="5" marL="2743200">
              <a:lnSpc>
                <a:spcPct val="115000"/>
              </a:lnSpc>
              <a:spcBef>
                <a:spcPts val="0"/>
              </a:spcBef>
              <a:spcAft>
                <a:spcPts val="0"/>
              </a:spcAft>
              <a:buSzPts val="2400"/>
              <a:buChar char="■"/>
              <a:defRPr/>
            </a:lvl6pPr>
            <a:lvl7pPr indent="-381000" lvl="6" marL="3200400">
              <a:lnSpc>
                <a:spcPct val="115000"/>
              </a:lnSpc>
              <a:spcBef>
                <a:spcPts val="0"/>
              </a:spcBef>
              <a:spcAft>
                <a:spcPts val="0"/>
              </a:spcAft>
              <a:buSzPts val="2400"/>
              <a:buChar char="●"/>
              <a:defRPr/>
            </a:lvl7pPr>
            <a:lvl8pPr indent="-381000" lvl="7" marL="3657600">
              <a:lnSpc>
                <a:spcPct val="115000"/>
              </a:lnSpc>
              <a:spcBef>
                <a:spcPts val="0"/>
              </a:spcBef>
              <a:spcAft>
                <a:spcPts val="0"/>
              </a:spcAft>
              <a:buSzPts val="2400"/>
              <a:buChar char="○"/>
              <a:defRPr/>
            </a:lvl8pPr>
            <a:lvl9pPr indent="-381000" lvl="8" marL="4114800">
              <a:lnSpc>
                <a:spcPct val="115000"/>
              </a:lnSpc>
              <a:spcBef>
                <a:spcPts val="0"/>
              </a:spcBef>
              <a:spcAft>
                <a:spcPts val="0"/>
              </a:spcAft>
              <a:buSzPts val="2400"/>
              <a:buChar char="■"/>
              <a:defRPr/>
            </a:lvl9pPr>
          </a:lstStyle>
          <a:p/>
        </p:txBody>
      </p:sp>
      <p:pic>
        <p:nvPicPr>
          <p:cNvPr id="31" name="Google Shape;31;p6"/>
          <p:cNvPicPr preferRelativeResize="0"/>
          <p:nvPr/>
        </p:nvPicPr>
        <p:blipFill>
          <a:blip r:embed="rId2">
            <a:alphaModFix/>
          </a:blip>
          <a:stretch>
            <a:fillRect/>
          </a:stretch>
        </p:blipFill>
        <p:spPr>
          <a:xfrm>
            <a:off x="7936300" y="419775"/>
            <a:ext cx="816975" cy="816975"/>
          </a:xfrm>
          <a:prstGeom prst="rect">
            <a:avLst/>
          </a:prstGeom>
          <a:noFill/>
          <a:ln>
            <a:noFill/>
          </a:ln>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3 columns">
  <p:cSld name="TITLE_AND_TWO_COLUMNS_1">
    <p:spTree>
      <p:nvGrpSpPr>
        <p:cNvPr id="32" name="Shape 32"/>
        <p:cNvGrpSpPr/>
        <p:nvPr/>
      </p:nvGrpSpPr>
      <p:grpSpPr>
        <a:xfrm>
          <a:off x="0" y="0"/>
          <a:ext cx="0" cy="0"/>
          <a:chOff x="0" y="0"/>
          <a:chExt cx="0" cy="0"/>
        </a:xfrm>
      </p:grpSpPr>
      <p:sp>
        <p:nvSpPr>
          <p:cNvPr id="33" name="Google Shape;33;p7"/>
          <p:cNvSpPr/>
          <p:nvPr/>
        </p:nvSpPr>
        <p:spPr>
          <a:xfrm>
            <a:off x="390735" y="379877"/>
            <a:ext cx="8362529" cy="4383746"/>
          </a:xfrm>
          <a:custGeom>
            <a:rect b="b" l="l" r="r" t="t"/>
            <a:pathLst>
              <a:path extrusionOk="0" fill="none" h="149667" w="285508">
                <a:moveTo>
                  <a:pt x="252882" y="0"/>
                </a:moveTo>
                <a:lnTo>
                  <a:pt x="13220" y="0"/>
                </a:lnTo>
                <a:lnTo>
                  <a:pt x="13220" y="0"/>
                </a:lnTo>
                <a:lnTo>
                  <a:pt x="11826" y="61"/>
                </a:lnTo>
                <a:lnTo>
                  <a:pt x="10552" y="243"/>
                </a:lnTo>
                <a:lnTo>
                  <a:pt x="9279" y="607"/>
                </a:lnTo>
                <a:lnTo>
                  <a:pt x="8066" y="1031"/>
                </a:lnTo>
                <a:lnTo>
                  <a:pt x="6914" y="1577"/>
                </a:lnTo>
                <a:lnTo>
                  <a:pt x="5822" y="2244"/>
                </a:lnTo>
                <a:lnTo>
                  <a:pt x="4791" y="3032"/>
                </a:lnTo>
                <a:lnTo>
                  <a:pt x="3881" y="3881"/>
                </a:lnTo>
                <a:lnTo>
                  <a:pt x="3032" y="4791"/>
                </a:lnTo>
                <a:lnTo>
                  <a:pt x="2244" y="5822"/>
                </a:lnTo>
                <a:lnTo>
                  <a:pt x="1577" y="6914"/>
                </a:lnTo>
                <a:lnTo>
                  <a:pt x="1031" y="8066"/>
                </a:lnTo>
                <a:lnTo>
                  <a:pt x="607" y="9279"/>
                </a:lnTo>
                <a:lnTo>
                  <a:pt x="243" y="10552"/>
                </a:lnTo>
                <a:lnTo>
                  <a:pt x="61" y="11826"/>
                </a:lnTo>
                <a:lnTo>
                  <a:pt x="0" y="13220"/>
                </a:lnTo>
                <a:lnTo>
                  <a:pt x="0" y="136447"/>
                </a:lnTo>
                <a:lnTo>
                  <a:pt x="0" y="136447"/>
                </a:lnTo>
                <a:lnTo>
                  <a:pt x="61" y="137841"/>
                </a:lnTo>
                <a:lnTo>
                  <a:pt x="243" y="139115"/>
                </a:lnTo>
                <a:lnTo>
                  <a:pt x="607" y="140388"/>
                </a:lnTo>
                <a:lnTo>
                  <a:pt x="1031" y="141601"/>
                </a:lnTo>
                <a:lnTo>
                  <a:pt x="1577" y="142753"/>
                </a:lnTo>
                <a:lnTo>
                  <a:pt x="2244" y="143845"/>
                </a:lnTo>
                <a:lnTo>
                  <a:pt x="3032" y="144876"/>
                </a:lnTo>
                <a:lnTo>
                  <a:pt x="3881" y="145786"/>
                </a:lnTo>
                <a:lnTo>
                  <a:pt x="4791" y="146635"/>
                </a:lnTo>
                <a:lnTo>
                  <a:pt x="5822" y="147423"/>
                </a:lnTo>
                <a:lnTo>
                  <a:pt x="6914" y="148090"/>
                </a:lnTo>
                <a:lnTo>
                  <a:pt x="8066" y="148636"/>
                </a:lnTo>
                <a:lnTo>
                  <a:pt x="9279" y="149060"/>
                </a:lnTo>
                <a:lnTo>
                  <a:pt x="10552" y="149424"/>
                </a:lnTo>
                <a:lnTo>
                  <a:pt x="11826" y="149606"/>
                </a:lnTo>
                <a:lnTo>
                  <a:pt x="13220" y="149667"/>
                </a:lnTo>
                <a:lnTo>
                  <a:pt x="272288" y="149667"/>
                </a:lnTo>
                <a:lnTo>
                  <a:pt x="272288" y="149667"/>
                </a:lnTo>
                <a:lnTo>
                  <a:pt x="273682" y="149606"/>
                </a:lnTo>
                <a:lnTo>
                  <a:pt x="274956" y="149424"/>
                </a:lnTo>
                <a:lnTo>
                  <a:pt x="276229" y="149060"/>
                </a:lnTo>
                <a:lnTo>
                  <a:pt x="277442" y="148636"/>
                </a:lnTo>
                <a:lnTo>
                  <a:pt x="278594" y="148090"/>
                </a:lnTo>
                <a:lnTo>
                  <a:pt x="279686" y="147423"/>
                </a:lnTo>
                <a:lnTo>
                  <a:pt x="280717" y="146635"/>
                </a:lnTo>
                <a:lnTo>
                  <a:pt x="281627" y="145786"/>
                </a:lnTo>
                <a:lnTo>
                  <a:pt x="282476" y="144876"/>
                </a:lnTo>
                <a:lnTo>
                  <a:pt x="283264" y="143845"/>
                </a:lnTo>
                <a:lnTo>
                  <a:pt x="283931" y="142753"/>
                </a:lnTo>
                <a:lnTo>
                  <a:pt x="284477" y="141601"/>
                </a:lnTo>
                <a:lnTo>
                  <a:pt x="284901" y="140388"/>
                </a:lnTo>
                <a:lnTo>
                  <a:pt x="285265" y="139115"/>
                </a:lnTo>
                <a:lnTo>
                  <a:pt x="285447" y="137841"/>
                </a:lnTo>
                <a:lnTo>
                  <a:pt x="285508" y="136447"/>
                </a:lnTo>
                <a:lnTo>
                  <a:pt x="285508" y="32626"/>
                </a:lnTo>
              </a:path>
            </a:pathLst>
          </a:custGeom>
          <a:noFill/>
          <a:ln cap="flat" cmpd="sng" w="19050">
            <a:solidFill>
              <a:srgbClr val="695C78"/>
            </a:solidFill>
            <a:prstDash val="dot"/>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4" name="Google Shape;34;p7"/>
          <p:cNvSpPr txBox="1"/>
          <p:nvPr>
            <p:ph type="title"/>
          </p:nvPr>
        </p:nvSpPr>
        <p:spPr>
          <a:xfrm>
            <a:off x="693400" y="586975"/>
            <a:ext cx="6866100" cy="857400"/>
          </a:xfrm>
          <a:prstGeom prst="rect">
            <a:avLst/>
          </a:prstGeom>
        </p:spPr>
        <p:txBody>
          <a:bodyPr anchorCtr="0" anchor="t" bIns="91425" lIns="91425" spcFirstLastPara="1" rIns="91425" wrap="square" tIns="91425">
            <a:noAutofit/>
          </a:bodyPr>
          <a:lstStyle>
            <a:lvl1pPr lvl="0" rtl="0">
              <a:spcBef>
                <a:spcPts val="0"/>
              </a:spcBef>
              <a:spcAft>
                <a:spcPts val="0"/>
              </a:spcAft>
              <a:buSzPts val="4200"/>
              <a:buNone/>
              <a:defRPr sz="4200"/>
            </a:lvl1pPr>
            <a:lvl2pPr lvl="1" rtl="0">
              <a:spcBef>
                <a:spcPts val="0"/>
              </a:spcBef>
              <a:spcAft>
                <a:spcPts val="0"/>
              </a:spcAft>
              <a:buSzPts val="5800"/>
              <a:buNone/>
              <a:defRPr/>
            </a:lvl2pPr>
            <a:lvl3pPr lvl="2" rtl="0">
              <a:spcBef>
                <a:spcPts val="0"/>
              </a:spcBef>
              <a:spcAft>
                <a:spcPts val="0"/>
              </a:spcAft>
              <a:buSzPts val="5800"/>
              <a:buNone/>
              <a:defRPr/>
            </a:lvl3pPr>
            <a:lvl4pPr lvl="3" rtl="0">
              <a:spcBef>
                <a:spcPts val="0"/>
              </a:spcBef>
              <a:spcAft>
                <a:spcPts val="0"/>
              </a:spcAft>
              <a:buSzPts val="5800"/>
              <a:buNone/>
              <a:defRPr/>
            </a:lvl4pPr>
            <a:lvl5pPr lvl="4" rtl="0">
              <a:spcBef>
                <a:spcPts val="0"/>
              </a:spcBef>
              <a:spcAft>
                <a:spcPts val="0"/>
              </a:spcAft>
              <a:buSzPts val="5800"/>
              <a:buNone/>
              <a:defRPr/>
            </a:lvl5pPr>
            <a:lvl6pPr lvl="5" rtl="0">
              <a:spcBef>
                <a:spcPts val="0"/>
              </a:spcBef>
              <a:spcAft>
                <a:spcPts val="0"/>
              </a:spcAft>
              <a:buSzPts val="5800"/>
              <a:buNone/>
              <a:defRPr/>
            </a:lvl6pPr>
            <a:lvl7pPr lvl="6" rtl="0">
              <a:spcBef>
                <a:spcPts val="0"/>
              </a:spcBef>
              <a:spcAft>
                <a:spcPts val="0"/>
              </a:spcAft>
              <a:buSzPts val="5800"/>
              <a:buNone/>
              <a:defRPr/>
            </a:lvl7pPr>
            <a:lvl8pPr lvl="7" rtl="0">
              <a:spcBef>
                <a:spcPts val="0"/>
              </a:spcBef>
              <a:spcAft>
                <a:spcPts val="0"/>
              </a:spcAft>
              <a:buSzPts val="5800"/>
              <a:buNone/>
              <a:defRPr/>
            </a:lvl8pPr>
            <a:lvl9pPr lvl="8" rtl="0">
              <a:spcBef>
                <a:spcPts val="0"/>
              </a:spcBef>
              <a:spcAft>
                <a:spcPts val="0"/>
              </a:spcAft>
              <a:buSzPts val="5800"/>
              <a:buNone/>
              <a:defRPr/>
            </a:lvl9pPr>
          </a:lstStyle>
          <a:p/>
        </p:txBody>
      </p:sp>
      <p:sp>
        <p:nvSpPr>
          <p:cNvPr id="35" name="Google Shape;35;p7"/>
          <p:cNvSpPr txBox="1"/>
          <p:nvPr>
            <p:ph idx="1" type="body"/>
          </p:nvPr>
        </p:nvSpPr>
        <p:spPr>
          <a:xfrm>
            <a:off x="922000" y="1930500"/>
            <a:ext cx="2332200" cy="2919000"/>
          </a:xfrm>
          <a:prstGeom prst="rect">
            <a:avLst/>
          </a:prstGeom>
        </p:spPr>
        <p:txBody>
          <a:bodyPr anchorCtr="0" anchor="t" bIns="91425" lIns="91425" spcFirstLastPara="1" rIns="91425" wrap="square" tIns="91425">
            <a:noAutofit/>
          </a:bodyPr>
          <a:lstStyle>
            <a:lvl1pPr indent="-317500" lvl="0" marL="457200" rtl="0">
              <a:lnSpc>
                <a:spcPct val="115000"/>
              </a:lnSpc>
              <a:spcBef>
                <a:spcPts val="600"/>
              </a:spcBef>
              <a:spcAft>
                <a:spcPts val="0"/>
              </a:spcAft>
              <a:buClr>
                <a:srgbClr val="6AA84F"/>
              </a:buClr>
              <a:buSzPts val="1400"/>
              <a:buChar char="●"/>
              <a:defRPr sz="1400"/>
            </a:lvl1pPr>
            <a:lvl2pPr indent="-317500" lvl="1" marL="914400" rtl="0">
              <a:lnSpc>
                <a:spcPct val="115000"/>
              </a:lnSpc>
              <a:spcBef>
                <a:spcPts val="0"/>
              </a:spcBef>
              <a:spcAft>
                <a:spcPts val="0"/>
              </a:spcAft>
              <a:buClr>
                <a:srgbClr val="6AA84F"/>
              </a:buClr>
              <a:buSzPts val="1400"/>
              <a:buChar char="○"/>
              <a:defRPr sz="1400"/>
            </a:lvl2pPr>
            <a:lvl3pPr indent="-317500" lvl="2" marL="1371600" rtl="0">
              <a:lnSpc>
                <a:spcPct val="115000"/>
              </a:lnSpc>
              <a:spcBef>
                <a:spcPts val="0"/>
              </a:spcBef>
              <a:spcAft>
                <a:spcPts val="0"/>
              </a:spcAft>
              <a:buClr>
                <a:srgbClr val="6AA84F"/>
              </a:buClr>
              <a:buSzPts val="1400"/>
              <a:buChar char="■"/>
              <a:defRPr sz="1400"/>
            </a:lvl3pPr>
            <a:lvl4pPr indent="-317500" lvl="3" marL="1828800" rtl="0">
              <a:lnSpc>
                <a:spcPct val="115000"/>
              </a:lnSpc>
              <a:spcBef>
                <a:spcPts val="0"/>
              </a:spcBef>
              <a:spcAft>
                <a:spcPts val="0"/>
              </a:spcAft>
              <a:buSzPts val="1400"/>
              <a:buChar char="●"/>
              <a:defRPr sz="1400"/>
            </a:lvl4pPr>
            <a:lvl5pPr indent="-317500" lvl="4" marL="2286000" rtl="0">
              <a:lnSpc>
                <a:spcPct val="115000"/>
              </a:lnSpc>
              <a:spcBef>
                <a:spcPts val="0"/>
              </a:spcBef>
              <a:spcAft>
                <a:spcPts val="0"/>
              </a:spcAft>
              <a:buSzPts val="1400"/>
              <a:buChar char="○"/>
              <a:defRPr sz="1400"/>
            </a:lvl5pPr>
            <a:lvl6pPr indent="-317500" lvl="5" marL="2743200" rtl="0">
              <a:lnSpc>
                <a:spcPct val="115000"/>
              </a:lnSpc>
              <a:spcBef>
                <a:spcPts val="0"/>
              </a:spcBef>
              <a:spcAft>
                <a:spcPts val="0"/>
              </a:spcAft>
              <a:buSzPts val="1400"/>
              <a:buChar char="■"/>
              <a:defRPr sz="1400"/>
            </a:lvl6pPr>
            <a:lvl7pPr indent="-317500" lvl="6" marL="3200400" rtl="0">
              <a:lnSpc>
                <a:spcPct val="115000"/>
              </a:lnSpc>
              <a:spcBef>
                <a:spcPts val="0"/>
              </a:spcBef>
              <a:spcAft>
                <a:spcPts val="0"/>
              </a:spcAft>
              <a:buSzPts val="1400"/>
              <a:buChar char="●"/>
              <a:defRPr sz="1400"/>
            </a:lvl7pPr>
            <a:lvl8pPr indent="-317500" lvl="7" marL="3657600" rtl="0">
              <a:lnSpc>
                <a:spcPct val="115000"/>
              </a:lnSpc>
              <a:spcBef>
                <a:spcPts val="0"/>
              </a:spcBef>
              <a:spcAft>
                <a:spcPts val="0"/>
              </a:spcAft>
              <a:buSzPts val="1400"/>
              <a:buChar char="○"/>
              <a:defRPr sz="1400"/>
            </a:lvl8pPr>
            <a:lvl9pPr indent="-317500" lvl="8" marL="4114800" rtl="0">
              <a:lnSpc>
                <a:spcPct val="115000"/>
              </a:lnSpc>
              <a:spcBef>
                <a:spcPts val="0"/>
              </a:spcBef>
              <a:spcAft>
                <a:spcPts val="0"/>
              </a:spcAft>
              <a:buSzPts val="1400"/>
              <a:buChar char="■"/>
              <a:defRPr sz="1400"/>
            </a:lvl9pPr>
          </a:lstStyle>
          <a:p/>
        </p:txBody>
      </p:sp>
      <p:sp>
        <p:nvSpPr>
          <p:cNvPr id="36" name="Google Shape;36;p7"/>
          <p:cNvSpPr txBox="1"/>
          <p:nvPr>
            <p:ph idx="2" type="body"/>
          </p:nvPr>
        </p:nvSpPr>
        <p:spPr>
          <a:xfrm>
            <a:off x="3373778" y="1930500"/>
            <a:ext cx="2332200" cy="2919000"/>
          </a:xfrm>
          <a:prstGeom prst="rect">
            <a:avLst/>
          </a:prstGeom>
        </p:spPr>
        <p:txBody>
          <a:bodyPr anchorCtr="0" anchor="t" bIns="91425" lIns="91425" spcFirstLastPara="1" rIns="91425" wrap="square" tIns="91425">
            <a:noAutofit/>
          </a:bodyPr>
          <a:lstStyle>
            <a:lvl1pPr indent="-317500" lvl="0" marL="457200" rtl="0">
              <a:lnSpc>
                <a:spcPct val="115000"/>
              </a:lnSpc>
              <a:spcBef>
                <a:spcPts val="600"/>
              </a:spcBef>
              <a:spcAft>
                <a:spcPts val="0"/>
              </a:spcAft>
              <a:buClr>
                <a:srgbClr val="6AA84F"/>
              </a:buClr>
              <a:buSzPts val="1400"/>
              <a:buChar char="●"/>
              <a:defRPr sz="1400"/>
            </a:lvl1pPr>
            <a:lvl2pPr indent="-317500" lvl="1" marL="914400" rtl="0">
              <a:lnSpc>
                <a:spcPct val="115000"/>
              </a:lnSpc>
              <a:spcBef>
                <a:spcPts val="0"/>
              </a:spcBef>
              <a:spcAft>
                <a:spcPts val="0"/>
              </a:spcAft>
              <a:buClr>
                <a:srgbClr val="6AA84F"/>
              </a:buClr>
              <a:buSzPts val="1400"/>
              <a:buChar char="○"/>
              <a:defRPr sz="1400"/>
            </a:lvl2pPr>
            <a:lvl3pPr indent="-317500" lvl="2" marL="1371600" rtl="0">
              <a:lnSpc>
                <a:spcPct val="115000"/>
              </a:lnSpc>
              <a:spcBef>
                <a:spcPts val="0"/>
              </a:spcBef>
              <a:spcAft>
                <a:spcPts val="0"/>
              </a:spcAft>
              <a:buClr>
                <a:srgbClr val="6AA84F"/>
              </a:buClr>
              <a:buSzPts val="1400"/>
              <a:buChar char="■"/>
              <a:defRPr sz="1400"/>
            </a:lvl3pPr>
            <a:lvl4pPr indent="-317500" lvl="3" marL="1828800" rtl="0">
              <a:lnSpc>
                <a:spcPct val="115000"/>
              </a:lnSpc>
              <a:spcBef>
                <a:spcPts val="0"/>
              </a:spcBef>
              <a:spcAft>
                <a:spcPts val="0"/>
              </a:spcAft>
              <a:buSzPts val="1400"/>
              <a:buChar char="●"/>
              <a:defRPr sz="1400"/>
            </a:lvl4pPr>
            <a:lvl5pPr indent="-317500" lvl="4" marL="2286000" rtl="0">
              <a:lnSpc>
                <a:spcPct val="115000"/>
              </a:lnSpc>
              <a:spcBef>
                <a:spcPts val="0"/>
              </a:spcBef>
              <a:spcAft>
                <a:spcPts val="0"/>
              </a:spcAft>
              <a:buSzPts val="1400"/>
              <a:buChar char="○"/>
              <a:defRPr sz="1400"/>
            </a:lvl5pPr>
            <a:lvl6pPr indent="-317500" lvl="5" marL="2743200" rtl="0">
              <a:lnSpc>
                <a:spcPct val="115000"/>
              </a:lnSpc>
              <a:spcBef>
                <a:spcPts val="0"/>
              </a:spcBef>
              <a:spcAft>
                <a:spcPts val="0"/>
              </a:spcAft>
              <a:buSzPts val="1400"/>
              <a:buChar char="■"/>
              <a:defRPr sz="1400"/>
            </a:lvl6pPr>
            <a:lvl7pPr indent="-317500" lvl="6" marL="3200400" rtl="0">
              <a:lnSpc>
                <a:spcPct val="115000"/>
              </a:lnSpc>
              <a:spcBef>
                <a:spcPts val="0"/>
              </a:spcBef>
              <a:spcAft>
                <a:spcPts val="0"/>
              </a:spcAft>
              <a:buSzPts val="1400"/>
              <a:buChar char="●"/>
              <a:defRPr sz="1400"/>
            </a:lvl7pPr>
            <a:lvl8pPr indent="-317500" lvl="7" marL="3657600" rtl="0">
              <a:lnSpc>
                <a:spcPct val="115000"/>
              </a:lnSpc>
              <a:spcBef>
                <a:spcPts val="0"/>
              </a:spcBef>
              <a:spcAft>
                <a:spcPts val="0"/>
              </a:spcAft>
              <a:buSzPts val="1400"/>
              <a:buChar char="○"/>
              <a:defRPr sz="1400"/>
            </a:lvl8pPr>
            <a:lvl9pPr indent="-317500" lvl="8" marL="4114800" rtl="0">
              <a:lnSpc>
                <a:spcPct val="115000"/>
              </a:lnSpc>
              <a:spcBef>
                <a:spcPts val="0"/>
              </a:spcBef>
              <a:spcAft>
                <a:spcPts val="0"/>
              </a:spcAft>
              <a:buSzPts val="1400"/>
              <a:buChar char="■"/>
              <a:defRPr sz="1400"/>
            </a:lvl9pPr>
          </a:lstStyle>
          <a:p/>
        </p:txBody>
      </p:sp>
      <p:sp>
        <p:nvSpPr>
          <p:cNvPr id="37" name="Google Shape;37;p7"/>
          <p:cNvSpPr txBox="1"/>
          <p:nvPr>
            <p:ph idx="3" type="body"/>
          </p:nvPr>
        </p:nvSpPr>
        <p:spPr>
          <a:xfrm>
            <a:off x="5825557" y="1930500"/>
            <a:ext cx="2332200" cy="2919000"/>
          </a:xfrm>
          <a:prstGeom prst="rect">
            <a:avLst/>
          </a:prstGeom>
        </p:spPr>
        <p:txBody>
          <a:bodyPr anchorCtr="0" anchor="t" bIns="91425" lIns="91425" spcFirstLastPara="1" rIns="91425" wrap="square" tIns="91425">
            <a:noAutofit/>
          </a:bodyPr>
          <a:lstStyle>
            <a:lvl1pPr indent="-317500" lvl="0" marL="457200" rtl="0">
              <a:lnSpc>
                <a:spcPct val="115000"/>
              </a:lnSpc>
              <a:spcBef>
                <a:spcPts val="600"/>
              </a:spcBef>
              <a:spcAft>
                <a:spcPts val="0"/>
              </a:spcAft>
              <a:buClr>
                <a:srgbClr val="6AA84F"/>
              </a:buClr>
              <a:buSzPts val="1400"/>
              <a:buChar char="●"/>
              <a:defRPr sz="1400"/>
            </a:lvl1pPr>
            <a:lvl2pPr indent="-317500" lvl="1" marL="914400" rtl="0">
              <a:lnSpc>
                <a:spcPct val="115000"/>
              </a:lnSpc>
              <a:spcBef>
                <a:spcPts val="0"/>
              </a:spcBef>
              <a:spcAft>
                <a:spcPts val="0"/>
              </a:spcAft>
              <a:buClr>
                <a:srgbClr val="6AA84F"/>
              </a:buClr>
              <a:buSzPts val="1400"/>
              <a:buChar char="○"/>
              <a:defRPr sz="1400"/>
            </a:lvl2pPr>
            <a:lvl3pPr indent="-317500" lvl="2" marL="1371600" rtl="0">
              <a:lnSpc>
                <a:spcPct val="115000"/>
              </a:lnSpc>
              <a:spcBef>
                <a:spcPts val="0"/>
              </a:spcBef>
              <a:spcAft>
                <a:spcPts val="0"/>
              </a:spcAft>
              <a:buClr>
                <a:srgbClr val="6AA84F"/>
              </a:buClr>
              <a:buSzPts val="1400"/>
              <a:buChar char="■"/>
              <a:defRPr sz="1400"/>
            </a:lvl3pPr>
            <a:lvl4pPr indent="-317500" lvl="3" marL="1828800" rtl="0">
              <a:lnSpc>
                <a:spcPct val="115000"/>
              </a:lnSpc>
              <a:spcBef>
                <a:spcPts val="0"/>
              </a:spcBef>
              <a:spcAft>
                <a:spcPts val="0"/>
              </a:spcAft>
              <a:buSzPts val="1400"/>
              <a:buChar char="●"/>
              <a:defRPr sz="1400"/>
            </a:lvl4pPr>
            <a:lvl5pPr indent="-317500" lvl="4" marL="2286000" rtl="0">
              <a:lnSpc>
                <a:spcPct val="115000"/>
              </a:lnSpc>
              <a:spcBef>
                <a:spcPts val="0"/>
              </a:spcBef>
              <a:spcAft>
                <a:spcPts val="0"/>
              </a:spcAft>
              <a:buSzPts val="1400"/>
              <a:buChar char="○"/>
              <a:defRPr sz="1400"/>
            </a:lvl5pPr>
            <a:lvl6pPr indent="-317500" lvl="5" marL="2743200" rtl="0">
              <a:lnSpc>
                <a:spcPct val="115000"/>
              </a:lnSpc>
              <a:spcBef>
                <a:spcPts val="0"/>
              </a:spcBef>
              <a:spcAft>
                <a:spcPts val="0"/>
              </a:spcAft>
              <a:buSzPts val="1400"/>
              <a:buChar char="■"/>
              <a:defRPr sz="1400"/>
            </a:lvl6pPr>
            <a:lvl7pPr indent="-317500" lvl="6" marL="3200400" rtl="0">
              <a:lnSpc>
                <a:spcPct val="115000"/>
              </a:lnSpc>
              <a:spcBef>
                <a:spcPts val="0"/>
              </a:spcBef>
              <a:spcAft>
                <a:spcPts val="0"/>
              </a:spcAft>
              <a:buSzPts val="1400"/>
              <a:buChar char="●"/>
              <a:defRPr sz="1400"/>
            </a:lvl7pPr>
            <a:lvl8pPr indent="-317500" lvl="7" marL="3657600" rtl="0">
              <a:lnSpc>
                <a:spcPct val="115000"/>
              </a:lnSpc>
              <a:spcBef>
                <a:spcPts val="0"/>
              </a:spcBef>
              <a:spcAft>
                <a:spcPts val="0"/>
              </a:spcAft>
              <a:buSzPts val="1400"/>
              <a:buChar char="○"/>
              <a:defRPr sz="1400"/>
            </a:lvl8pPr>
            <a:lvl9pPr indent="-317500" lvl="8" marL="4114800" rtl="0">
              <a:lnSpc>
                <a:spcPct val="115000"/>
              </a:lnSpc>
              <a:spcBef>
                <a:spcPts val="0"/>
              </a:spcBef>
              <a:spcAft>
                <a:spcPts val="0"/>
              </a:spcAft>
              <a:buSzPts val="1400"/>
              <a:buChar char="■"/>
              <a:defRPr sz="1400"/>
            </a:lvl9pPr>
          </a:lstStyle>
          <a:p/>
        </p:txBody>
      </p:sp>
      <p:pic>
        <p:nvPicPr>
          <p:cNvPr id="38" name="Google Shape;38;p7"/>
          <p:cNvPicPr preferRelativeResize="0"/>
          <p:nvPr/>
        </p:nvPicPr>
        <p:blipFill>
          <a:blip r:embed="rId2">
            <a:alphaModFix/>
          </a:blip>
          <a:stretch>
            <a:fillRect/>
          </a:stretch>
        </p:blipFill>
        <p:spPr>
          <a:xfrm>
            <a:off x="7936300" y="419775"/>
            <a:ext cx="816975" cy="816975"/>
          </a:xfrm>
          <a:prstGeom prst="rect">
            <a:avLst/>
          </a:prstGeom>
          <a:noFill/>
          <a:ln>
            <a:noFill/>
          </a:ln>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39" name="Shape 39"/>
        <p:cNvGrpSpPr/>
        <p:nvPr/>
      </p:nvGrpSpPr>
      <p:grpSpPr>
        <a:xfrm>
          <a:off x="0" y="0"/>
          <a:ext cx="0" cy="0"/>
          <a:chOff x="0" y="0"/>
          <a:chExt cx="0" cy="0"/>
        </a:xfrm>
      </p:grpSpPr>
      <p:sp>
        <p:nvSpPr>
          <p:cNvPr id="40" name="Google Shape;40;p8"/>
          <p:cNvSpPr/>
          <p:nvPr/>
        </p:nvSpPr>
        <p:spPr>
          <a:xfrm>
            <a:off x="390735" y="379877"/>
            <a:ext cx="8362529" cy="4383746"/>
          </a:xfrm>
          <a:custGeom>
            <a:rect b="b" l="l" r="r" t="t"/>
            <a:pathLst>
              <a:path extrusionOk="0" fill="none" h="149667" w="285508">
                <a:moveTo>
                  <a:pt x="252882" y="0"/>
                </a:moveTo>
                <a:lnTo>
                  <a:pt x="13220" y="0"/>
                </a:lnTo>
                <a:lnTo>
                  <a:pt x="13220" y="0"/>
                </a:lnTo>
                <a:lnTo>
                  <a:pt x="11826" y="61"/>
                </a:lnTo>
                <a:lnTo>
                  <a:pt x="10552" y="243"/>
                </a:lnTo>
                <a:lnTo>
                  <a:pt x="9279" y="607"/>
                </a:lnTo>
                <a:lnTo>
                  <a:pt x="8066" y="1031"/>
                </a:lnTo>
                <a:lnTo>
                  <a:pt x="6914" y="1577"/>
                </a:lnTo>
                <a:lnTo>
                  <a:pt x="5822" y="2244"/>
                </a:lnTo>
                <a:lnTo>
                  <a:pt x="4791" y="3032"/>
                </a:lnTo>
                <a:lnTo>
                  <a:pt x="3881" y="3881"/>
                </a:lnTo>
                <a:lnTo>
                  <a:pt x="3032" y="4791"/>
                </a:lnTo>
                <a:lnTo>
                  <a:pt x="2244" y="5822"/>
                </a:lnTo>
                <a:lnTo>
                  <a:pt x="1577" y="6914"/>
                </a:lnTo>
                <a:lnTo>
                  <a:pt x="1031" y="8066"/>
                </a:lnTo>
                <a:lnTo>
                  <a:pt x="607" y="9279"/>
                </a:lnTo>
                <a:lnTo>
                  <a:pt x="243" y="10552"/>
                </a:lnTo>
                <a:lnTo>
                  <a:pt x="61" y="11826"/>
                </a:lnTo>
                <a:lnTo>
                  <a:pt x="0" y="13220"/>
                </a:lnTo>
                <a:lnTo>
                  <a:pt x="0" y="136447"/>
                </a:lnTo>
                <a:lnTo>
                  <a:pt x="0" y="136447"/>
                </a:lnTo>
                <a:lnTo>
                  <a:pt x="61" y="137841"/>
                </a:lnTo>
                <a:lnTo>
                  <a:pt x="243" y="139115"/>
                </a:lnTo>
                <a:lnTo>
                  <a:pt x="607" y="140388"/>
                </a:lnTo>
                <a:lnTo>
                  <a:pt x="1031" y="141601"/>
                </a:lnTo>
                <a:lnTo>
                  <a:pt x="1577" y="142753"/>
                </a:lnTo>
                <a:lnTo>
                  <a:pt x="2244" y="143845"/>
                </a:lnTo>
                <a:lnTo>
                  <a:pt x="3032" y="144876"/>
                </a:lnTo>
                <a:lnTo>
                  <a:pt x="3881" y="145786"/>
                </a:lnTo>
                <a:lnTo>
                  <a:pt x="4791" y="146635"/>
                </a:lnTo>
                <a:lnTo>
                  <a:pt x="5822" y="147423"/>
                </a:lnTo>
                <a:lnTo>
                  <a:pt x="6914" y="148090"/>
                </a:lnTo>
                <a:lnTo>
                  <a:pt x="8066" y="148636"/>
                </a:lnTo>
                <a:lnTo>
                  <a:pt x="9279" y="149060"/>
                </a:lnTo>
                <a:lnTo>
                  <a:pt x="10552" y="149424"/>
                </a:lnTo>
                <a:lnTo>
                  <a:pt x="11826" y="149606"/>
                </a:lnTo>
                <a:lnTo>
                  <a:pt x="13220" y="149667"/>
                </a:lnTo>
                <a:lnTo>
                  <a:pt x="272288" y="149667"/>
                </a:lnTo>
                <a:lnTo>
                  <a:pt x="272288" y="149667"/>
                </a:lnTo>
                <a:lnTo>
                  <a:pt x="273682" y="149606"/>
                </a:lnTo>
                <a:lnTo>
                  <a:pt x="274956" y="149424"/>
                </a:lnTo>
                <a:lnTo>
                  <a:pt x="276229" y="149060"/>
                </a:lnTo>
                <a:lnTo>
                  <a:pt x="277442" y="148636"/>
                </a:lnTo>
                <a:lnTo>
                  <a:pt x="278594" y="148090"/>
                </a:lnTo>
                <a:lnTo>
                  <a:pt x="279686" y="147423"/>
                </a:lnTo>
                <a:lnTo>
                  <a:pt x="280717" y="146635"/>
                </a:lnTo>
                <a:lnTo>
                  <a:pt x="281627" y="145786"/>
                </a:lnTo>
                <a:lnTo>
                  <a:pt x="282476" y="144876"/>
                </a:lnTo>
                <a:lnTo>
                  <a:pt x="283264" y="143845"/>
                </a:lnTo>
                <a:lnTo>
                  <a:pt x="283931" y="142753"/>
                </a:lnTo>
                <a:lnTo>
                  <a:pt x="284477" y="141601"/>
                </a:lnTo>
                <a:lnTo>
                  <a:pt x="284901" y="140388"/>
                </a:lnTo>
                <a:lnTo>
                  <a:pt x="285265" y="139115"/>
                </a:lnTo>
                <a:lnTo>
                  <a:pt x="285447" y="137841"/>
                </a:lnTo>
                <a:lnTo>
                  <a:pt x="285508" y="136447"/>
                </a:lnTo>
                <a:lnTo>
                  <a:pt x="285508" y="32626"/>
                </a:lnTo>
              </a:path>
            </a:pathLst>
          </a:custGeom>
          <a:noFill/>
          <a:ln cap="flat" cmpd="sng" w="19050">
            <a:solidFill>
              <a:srgbClr val="695C78"/>
            </a:solidFill>
            <a:prstDash val="dot"/>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1" name="Google Shape;41;p8"/>
          <p:cNvSpPr txBox="1"/>
          <p:nvPr>
            <p:ph type="title"/>
          </p:nvPr>
        </p:nvSpPr>
        <p:spPr>
          <a:xfrm>
            <a:off x="693400" y="586975"/>
            <a:ext cx="6866100" cy="857400"/>
          </a:xfrm>
          <a:prstGeom prst="rect">
            <a:avLst/>
          </a:prstGeom>
        </p:spPr>
        <p:txBody>
          <a:bodyPr anchorCtr="0" anchor="t" bIns="91425" lIns="91425" spcFirstLastPara="1" rIns="91425" wrap="square" tIns="91425">
            <a:noAutofit/>
          </a:bodyPr>
          <a:lstStyle>
            <a:lvl1pPr lvl="0">
              <a:spcBef>
                <a:spcPts val="0"/>
              </a:spcBef>
              <a:spcAft>
                <a:spcPts val="0"/>
              </a:spcAft>
              <a:buSzPts val="4200"/>
              <a:buNone/>
              <a:defRPr sz="4200"/>
            </a:lvl1pPr>
            <a:lvl2pPr lvl="1">
              <a:spcBef>
                <a:spcPts val="0"/>
              </a:spcBef>
              <a:spcAft>
                <a:spcPts val="0"/>
              </a:spcAft>
              <a:buSzPts val="5800"/>
              <a:buNone/>
              <a:defRPr/>
            </a:lvl2pPr>
            <a:lvl3pPr lvl="2">
              <a:spcBef>
                <a:spcPts val="0"/>
              </a:spcBef>
              <a:spcAft>
                <a:spcPts val="0"/>
              </a:spcAft>
              <a:buSzPts val="5800"/>
              <a:buNone/>
              <a:defRPr/>
            </a:lvl3pPr>
            <a:lvl4pPr lvl="3">
              <a:spcBef>
                <a:spcPts val="0"/>
              </a:spcBef>
              <a:spcAft>
                <a:spcPts val="0"/>
              </a:spcAft>
              <a:buSzPts val="5800"/>
              <a:buNone/>
              <a:defRPr/>
            </a:lvl4pPr>
            <a:lvl5pPr lvl="4">
              <a:spcBef>
                <a:spcPts val="0"/>
              </a:spcBef>
              <a:spcAft>
                <a:spcPts val="0"/>
              </a:spcAft>
              <a:buSzPts val="5800"/>
              <a:buNone/>
              <a:defRPr/>
            </a:lvl5pPr>
            <a:lvl6pPr lvl="5">
              <a:spcBef>
                <a:spcPts val="0"/>
              </a:spcBef>
              <a:spcAft>
                <a:spcPts val="0"/>
              </a:spcAft>
              <a:buSzPts val="5800"/>
              <a:buNone/>
              <a:defRPr/>
            </a:lvl6pPr>
            <a:lvl7pPr lvl="6">
              <a:spcBef>
                <a:spcPts val="0"/>
              </a:spcBef>
              <a:spcAft>
                <a:spcPts val="0"/>
              </a:spcAft>
              <a:buSzPts val="5800"/>
              <a:buNone/>
              <a:defRPr/>
            </a:lvl7pPr>
            <a:lvl8pPr lvl="7">
              <a:spcBef>
                <a:spcPts val="0"/>
              </a:spcBef>
              <a:spcAft>
                <a:spcPts val="0"/>
              </a:spcAft>
              <a:buSzPts val="5800"/>
              <a:buNone/>
              <a:defRPr/>
            </a:lvl8pPr>
            <a:lvl9pPr lvl="8">
              <a:spcBef>
                <a:spcPts val="0"/>
              </a:spcBef>
              <a:spcAft>
                <a:spcPts val="0"/>
              </a:spcAft>
              <a:buSzPts val="5800"/>
              <a:buNone/>
              <a:defRPr/>
            </a:lvl9pPr>
          </a:lstStyle>
          <a:p/>
        </p:txBody>
      </p:sp>
      <p:pic>
        <p:nvPicPr>
          <p:cNvPr id="42" name="Google Shape;42;p8"/>
          <p:cNvPicPr preferRelativeResize="0"/>
          <p:nvPr/>
        </p:nvPicPr>
        <p:blipFill>
          <a:blip r:embed="rId2">
            <a:alphaModFix/>
          </a:blip>
          <a:stretch>
            <a:fillRect/>
          </a:stretch>
        </p:blipFill>
        <p:spPr>
          <a:xfrm>
            <a:off x="7936300" y="419775"/>
            <a:ext cx="816975" cy="816975"/>
          </a:xfrm>
          <a:prstGeom prst="rect">
            <a:avLst/>
          </a:prstGeom>
          <a:noFill/>
          <a:ln>
            <a:noFill/>
          </a:ln>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3" name="Shape 43"/>
        <p:cNvGrpSpPr/>
        <p:nvPr/>
      </p:nvGrpSpPr>
      <p:grpSpPr>
        <a:xfrm>
          <a:off x="0" y="0"/>
          <a:ext cx="0" cy="0"/>
          <a:chOff x="0" y="0"/>
          <a:chExt cx="0" cy="0"/>
        </a:xfrm>
      </p:grpSpPr>
      <p:sp>
        <p:nvSpPr>
          <p:cNvPr id="44" name="Google Shape;44;p9"/>
          <p:cNvSpPr/>
          <p:nvPr/>
        </p:nvSpPr>
        <p:spPr>
          <a:xfrm>
            <a:off x="390735" y="379877"/>
            <a:ext cx="8362529" cy="4383746"/>
          </a:xfrm>
          <a:custGeom>
            <a:rect b="b" l="l" r="r" t="t"/>
            <a:pathLst>
              <a:path extrusionOk="0" fill="none" h="149667" w="285508">
                <a:moveTo>
                  <a:pt x="252882" y="0"/>
                </a:moveTo>
                <a:lnTo>
                  <a:pt x="13220" y="0"/>
                </a:lnTo>
                <a:lnTo>
                  <a:pt x="13220" y="0"/>
                </a:lnTo>
                <a:lnTo>
                  <a:pt x="11826" y="61"/>
                </a:lnTo>
                <a:lnTo>
                  <a:pt x="10552" y="243"/>
                </a:lnTo>
                <a:lnTo>
                  <a:pt x="9279" y="607"/>
                </a:lnTo>
                <a:lnTo>
                  <a:pt x="8066" y="1031"/>
                </a:lnTo>
                <a:lnTo>
                  <a:pt x="6914" y="1577"/>
                </a:lnTo>
                <a:lnTo>
                  <a:pt x="5822" y="2244"/>
                </a:lnTo>
                <a:lnTo>
                  <a:pt x="4791" y="3032"/>
                </a:lnTo>
                <a:lnTo>
                  <a:pt x="3881" y="3881"/>
                </a:lnTo>
                <a:lnTo>
                  <a:pt x="3032" y="4791"/>
                </a:lnTo>
                <a:lnTo>
                  <a:pt x="2244" y="5822"/>
                </a:lnTo>
                <a:lnTo>
                  <a:pt x="1577" y="6914"/>
                </a:lnTo>
                <a:lnTo>
                  <a:pt x="1031" y="8066"/>
                </a:lnTo>
                <a:lnTo>
                  <a:pt x="607" y="9279"/>
                </a:lnTo>
                <a:lnTo>
                  <a:pt x="243" y="10552"/>
                </a:lnTo>
                <a:lnTo>
                  <a:pt x="61" y="11826"/>
                </a:lnTo>
                <a:lnTo>
                  <a:pt x="0" y="13220"/>
                </a:lnTo>
                <a:lnTo>
                  <a:pt x="0" y="136447"/>
                </a:lnTo>
                <a:lnTo>
                  <a:pt x="0" y="136447"/>
                </a:lnTo>
                <a:lnTo>
                  <a:pt x="61" y="137841"/>
                </a:lnTo>
                <a:lnTo>
                  <a:pt x="243" y="139115"/>
                </a:lnTo>
                <a:lnTo>
                  <a:pt x="607" y="140388"/>
                </a:lnTo>
                <a:lnTo>
                  <a:pt x="1031" y="141601"/>
                </a:lnTo>
                <a:lnTo>
                  <a:pt x="1577" y="142753"/>
                </a:lnTo>
                <a:lnTo>
                  <a:pt x="2244" y="143845"/>
                </a:lnTo>
                <a:lnTo>
                  <a:pt x="3032" y="144876"/>
                </a:lnTo>
                <a:lnTo>
                  <a:pt x="3881" y="145786"/>
                </a:lnTo>
                <a:lnTo>
                  <a:pt x="4791" y="146635"/>
                </a:lnTo>
                <a:lnTo>
                  <a:pt x="5822" y="147423"/>
                </a:lnTo>
                <a:lnTo>
                  <a:pt x="6914" y="148090"/>
                </a:lnTo>
                <a:lnTo>
                  <a:pt x="8066" y="148636"/>
                </a:lnTo>
                <a:lnTo>
                  <a:pt x="9279" y="149060"/>
                </a:lnTo>
                <a:lnTo>
                  <a:pt x="10552" y="149424"/>
                </a:lnTo>
                <a:lnTo>
                  <a:pt x="11826" y="149606"/>
                </a:lnTo>
                <a:lnTo>
                  <a:pt x="13220" y="149667"/>
                </a:lnTo>
                <a:lnTo>
                  <a:pt x="272288" y="149667"/>
                </a:lnTo>
                <a:lnTo>
                  <a:pt x="272288" y="149667"/>
                </a:lnTo>
                <a:lnTo>
                  <a:pt x="273682" y="149606"/>
                </a:lnTo>
                <a:lnTo>
                  <a:pt x="274956" y="149424"/>
                </a:lnTo>
                <a:lnTo>
                  <a:pt x="276229" y="149060"/>
                </a:lnTo>
                <a:lnTo>
                  <a:pt x="277442" y="148636"/>
                </a:lnTo>
                <a:lnTo>
                  <a:pt x="278594" y="148090"/>
                </a:lnTo>
                <a:lnTo>
                  <a:pt x="279686" y="147423"/>
                </a:lnTo>
                <a:lnTo>
                  <a:pt x="280717" y="146635"/>
                </a:lnTo>
                <a:lnTo>
                  <a:pt x="281627" y="145786"/>
                </a:lnTo>
                <a:lnTo>
                  <a:pt x="282476" y="144876"/>
                </a:lnTo>
                <a:lnTo>
                  <a:pt x="283264" y="143845"/>
                </a:lnTo>
                <a:lnTo>
                  <a:pt x="283931" y="142753"/>
                </a:lnTo>
                <a:lnTo>
                  <a:pt x="284477" y="141601"/>
                </a:lnTo>
                <a:lnTo>
                  <a:pt x="284901" y="140388"/>
                </a:lnTo>
                <a:lnTo>
                  <a:pt x="285265" y="139115"/>
                </a:lnTo>
                <a:lnTo>
                  <a:pt x="285447" y="137841"/>
                </a:lnTo>
                <a:lnTo>
                  <a:pt x="285508" y="136447"/>
                </a:lnTo>
                <a:lnTo>
                  <a:pt x="285508" y="32626"/>
                </a:lnTo>
              </a:path>
            </a:pathLst>
          </a:custGeom>
          <a:noFill/>
          <a:ln cap="flat" cmpd="sng" w="19050">
            <a:solidFill>
              <a:srgbClr val="695C78"/>
            </a:solidFill>
            <a:prstDash val="dot"/>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5" name="Google Shape;45;p9"/>
          <p:cNvSpPr txBox="1"/>
          <p:nvPr>
            <p:ph idx="1" type="body"/>
          </p:nvPr>
        </p:nvSpPr>
        <p:spPr>
          <a:xfrm>
            <a:off x="457200" y="4253909"/>
            <a:ext cx="8229600" cy="519600"/>
          </a:xfrm>
          <a:prstGeom prst="rect">
            <a:avLst/>
          </a:prstGeom>
        </p:spPr>
        <p:txBody>
          <a:bodyPr anchorCtr="0" anchor="t" bIns="91425" lIns="91425" spcFirstLastPara="1" rIns="91425" wrap="square" tIns="91425">
            <a:noAutofit/>
          </a:bodyPr>
          <a:lstStyle>
            <a:lvl1pPr indent="-228600" lvl="0" marL="457200" algn="ctr">
              <a:spcBef>
                <a:spcPts val="360"/>
              </a:spcBef>
              <a:spcAft>
                <a:spcPts val="0"/>
              </a:spcAft>
              <a:buSzPts val="2400"/>
              <a:buNone/>
              <a:defRPr/>
            </a:lvl1pPr>
          </a:lstStyle>
          <a:p/>
        </p:txBody>
      </p:sp>
      <p:pic>
        <p:nvPicPr>
          <p:cNvPr id="46" name="Google Shape;46;p9"/>
          <p:cNvPicPr preferRelativeResize="0"/>
          <p:nvPr/>
        </p:nvPicPr>
        <p:blipFill>
          <a:blip r:embed="rId2">
            <a:alphaModFix/>
          </a:blip>
          <a:stretch>
            <a:fillRect/>
          </a:stretch>
        </p:blipFill>
        <p:spPr>
          <a:xfrm>
            <a:off x="7936300" y="419775"/>
            <a:ext cx="816975" cy="816975"/>
          </a:xfrm>
          <a:prstGeom prst="rect">
            <a:avLst/>
          </a:prstGeom>
          <a:noFill/>
          <a:ln>
            <a:noFill/>
          </a:ln>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7" name="Shape 47"/>
        <p:cNvGrpSpPr/>
        <p:nvPr/>
      </p:nvGrpSpPr>
      <p:grpSpPr>
        <a:xfrm>
          <a:off x="0" y="0"/>
          <a:ext cx="0" cy="0"/>
          <a:chOff x="0" y="0"/>
          <a:chExt cx="0" cy="0"/>
        </a:xfrm>
      </p:grpSpPr>
      <p:sp>
        <p:nvSpPr>
          <p:cNvPr id="48" name="Google Shape;48;p10"/>
          <p:cNvSpPr/>
          <p:nvPr/>
        </p:nvSpPr>
        <p:spPr>
          <a:xfrm>
            <a:off x="390735" y="379877"/>
            <a:ext cx="8362529" cy="4383746"/>
          </a:xfrm>
          <a:custGeom>
            <a:rect b="b" l="l" r="r" t="t"/>
            <a:pathLst>
              <a:path extrusionOk="0" fill="none" h="149667" w="285508">
                <a:moveTo>
                  <a:pt x="252882" y="0"/>
                </a:moveTo>
                <a:lnTo>
                  <a:pt x="13220" y="0"/>
                </a:lnTo>
                <a:lnTo>
                  <a:pt x="13220" y="0"/>
                </a:lnTo>
                <a:lnTo>
                  <a:pt x="11826" y="61"/>
                </a:lnTo>
                <a:lnTo>
                  <a:pt x="10552" y="243"/>
                </a:lnTo>
                <a:lnTo>
                  <a:pt x="9279" y="607"/>
                </a:lnTo>
                <a:lnTo>
                  <a:pt x="8066" y="1031"/>
                </a:lnTo>
                <a:lnTo>
                  <a:pt x="6914" y="1577"/>
                </a:lnTo>
                <a:lnTo>
                  <a:pt x="5822" y="2244"/>
                </a:lnTo>
                <a:lnTo>
                  <a:pt x="4791" y="3032"/>
                </a:lnTo>
                <a:lnTo>
                  <a:pt x="3881" y="3881"/>
                </a:lnTo>
                <a:lnTo>
                  <a:pt x="3032" y="4791"/>
                </a:lnTo>
                <a:lnTo>
                  <a:pt x="2244" y="5822"/>
                </a:lnTo>
                <a:lnTo>
                  <a:pt x="1577" y="6914"/>
                </a:lnTo>
                <a:lnTo>
                  <a:pt x="1031" y="8066"/>
                </a:lnTo>
                <a:lnTo>
                  <a:pt x="607" y="9279"/>
                </a:lnTo>
                <a:lnTo>
                  <a:pt x="243" y="10552"/>
                </a:lnTo>
                <a:lnTo>
                  <a:pt x="61" y="11826"/>
                </a:lnTo>
                <a:lnTo>
                  <a:pt x="0" y="13220"/>
                </a:lnTo>
                <a:lnTo>
                  <a:pt x="0" y="136447"/>
                </a:lnTo>
                <a:lnTo>
                  <a:pt x="0" y="136447"/>
                </a:lnTo>
                <a:lnTo>
                  <a:pt x="61" y="137841"/>
                </a:lnTo>
                <a:lnTo>
                  <a:pt x="243" y="139115"/>
                </a:lnTo>
                <a:lnTo>
                  <a:pt x="607" y="140388"/>
                </a:lnTo>
                <a:lnTo>
                  <a:pt x="1031" y="141601"/>
                </a:lnTo>
                <a:lnTo>
                  <a:pt x="1577" y="142753"/>
                </a:lnTo>
                <a:lnTo>
                  <a:pt x="2244" y="143845"/>
                </a:lnTo>
                <a:lnTo>
                  <a:pt x="3032" y="144876"/>
                </a:lnTo>
                <a:lnTo>
                  <a:pt x="3881" y="145786"/>
                </a:lnTo>
                <a:lnTo>
                  <a:pt x="4791" y="146635"/>
                </a:lnTo>
                <a:lnTo>
                  <a:pt x="5822" y="147423"/>
                </a:lnTo>
                <a:lnTo>
                  <a:pt x="6914" y="148090"/>
                </a:lnTo>
                <a:lnTo>
                  <a:pt x="8066" y="148636"/>
                </a:lnTo>
                <a:lnTo>
                  <a:pt x="9279" y="149060"/>
                </a:lnTo>
                <a:lnTo>
                  <a:pt x="10552" y="149424"/>
                </a:lnTo>
                <a:lnTo>
                  <a:pt x="11826" y="149606"/>
                </a:lnTo>
                <a:lnTo>
                  <a:pt x="13220" y="149667"/>
                </a:lnTo>
                <a:lnTo>
                  <a:pt x="272288" y="149667"/>
                </a:lnTo>
                <a:lnTo>
                  <a:pt x="272288" y="149667"/>
                </a:lnTo>
                <a:lnTo>
                  <a:pt x="273682" y="149606"/>
                </a:lnTo>
                <a:lnTo>
                  <a:pt x="274956" y="149424"/>
                </a:lnTo>
                <a:lnTo>
                  <a:pt x="276229" y="149060"/>
                </a:lnTo>
                <a:lnTo>
                  <a:pt x="277442" y="148636"/>
                </a:lnTo>
                <a:lnTo>
                  <a:pt x="278594" y="148090"/>
                </a:lnTo>
                <a:lnTo>
                  <a:pt x="279686" y="147423"/>
                </a:lnTo>
                <a:lnTo>
                  <a:pt x="280717" y="146635"/>
                </a:lnTo>
                <a:lnTo>
                  <a:pt x="281627" y="145786"/>
                </a:lnTo>
                <a:lnTo>
                  <a:pt x="282476" y="144876"/>
                </a:lnTo>
                <a:lnTo>
                  <a:pt x="283264" y="143845"/>
                </a:lnTo>
                <a:lnTo>
                  <a:pt x="283931" y="142753"/>
                </a:lnTo>
                <a:lnTo>
                  <a:pt x="284477" y="141601"/>
                </a:lnTo>
                <a:lnTo>
                  <a:pt x="284901" y="140388"/>
                </a:lnTo>
                <a:lnTo>
                  <a:pt x="285265" y="139115"/>
                </a:lnTo>
                <a:lnTo>
                  <a:pt x="285447" y="137841"/>
                </a:lnTo>
                <a:lnTo>
                  <a:pt x="285508" y="136447"/>
                </a:lnTo>
                <a:lnTo>
                  <a:pt x="285508" y="32626"/>
                </a:lnTo>
              </a:path>
            </a:pathLst>
          </a:custGeom>
          <a:noFill/>
          <a:ln cap="flat" cmpd="sng" w="19050">
            <a:solidFill>
              <a:srgbClr val="695C78"/>
            </a:solidFill>
            <a:prstDash val="dot"/>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49" name="Google Shape;49;p10"/>
          <p:cNvPicPr preferRelativeResize="0"/>
          <p:nvPr/>
        </p:nvPicPr>
        <p:blipFill>
          <a:blip r:embed="rId2">
            <a:alphaModFix/>
          </a:blip>
          <a:stretch>
            <a:fillRect/>
          </a:stretch>
        </p:blipFill>
        <p:spPr>
          <a:xfrm>
            <a:off x="7936300" y="419775"/>
            <a:ext cx="816975" cy="816975"/>
          </a:xfrm>
          <a:prstGeom prst="rect">
            <a:avLst/>
          </a:prstGeom>
          <a:noFill/>
          <a:ln>
            <a:noFill/>
          </a:ln>
        </p:spPr>
      </p:pic>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5" Type="http://schemas.openxmlformats.org/officeDocument/2006/relationships/theme" Target="../theme/theme1.xml"/><Relationship Id="rId14" Type="http://schemas.openxmlformats.org/officeDocument/2006/relationships/slideLayout" Target="../slideLayouts/slideLayout1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922000" y="891775"/>
            <a:ext cx="6866100" cy="8574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rgbClr val="695C78"/>
              </a:buClr>
              <a:buSzPts val="4800"/>
              <a:buFont typeface="Raleway Thin"/>
              <a:buNone/>
              <a:defRPr sz="4800">
                <a:solidFill>
                  <a:srgbClr val="695C78"/>
                </a:solidFill>
                <a:latin typeface="Raleway Thin"/>
                <a:ea typeface="Raleway Thin"/>
                <a:cs typeface="Raleway Thin"/>
                <a:sym typeface="Raleway Thin"/>
              </a:defRPr>
            </a:lvl1pPr>
            <a:lvl2pPr lvl="1">
              <a:spcBef>
                <a:spcPts val="0"/>
              </a:spcBef>
              <a:spcAft>
                <a:spcPts val="0"/>
              </a:spcAft>
              <a:buClr>
                <a:srgbClr val="434343"/>
              </a:buClr>
              <a:buSzPts val="5800"/>
              <a:buFont typeface="Raleway Thin"/>
              <a:buNone/>
              <a:defRPr sz="5800">
                <a:solidFill>
                  <a:srgbClr val="434343"/>
                </a:solidFill>
                <a:latin typeface="Raleway Thin"/>
                <a:ea typeface="Raleway Thin"/>
                <a:cs typeface="Raleway Thin"/>
                <a:sym typeface="Raleway Thin"/>
              </a:defRPr>
            </a:lvl2pPr>
            <a:lvl3pPr lvl="2">
              <a:spcBef>
                <a:spcPts val="0"/>
              </a:spcBef>
              <a:spcAft>
                <a:spcPts val="0"/>
              </a:spcAft>
              <a:buClr>
                <a:srgbClr val="434343"/>
              </a:buClr>
              <a:buSzPts val="5800"/>
              <a:buFont typeface="Raleway Thin"/>
              <a:buNone/>
              <a:defRPr sz="5800">
                <a:solidFill>
                  <a:srgbClr val="434343"/>
                </a:solidFill>
                <a:latin typeface="Raleway Thin"/>
                <a:ea typeface="Raleway Thin"/>
                <a:cs typeface="Raleway Thin"/>
                <a:sym typeface="Raleway Thin"/>
              </a:defRPr>
            </a:lvl3pPr>
            <a:lvl4pPr lvl="3">
              <a:spcBef>
                <a:spcPts val="0"/>
              </a:spcBef>
              <a:spcAft>
                <a:spcPts val="0"/>
              </a:spcAft>
              <a:buClr>
                <a:srgbClr val="434343"/>
              </a:buClr>
              <a:buSzPts val="5800"/>
              <a:buFont typeface="Raleway Thin"/>
              <a:buNone/>
              <a:defRPr sz="5800">
                <a:solidFill>
                  <a:srgbClr val="434343"/>
                </a:solidFill>
                <a:latin typeface="Raleway Thin"/>
                <a:ea typeface="Raleway Thin"/>
                <a:cs typeface="Raleway Thin"/>
                <a:sym typeface="Raleway Thin"/>
              </a:defRPr>
            </a:lvl4pPr>
            <a:lvl5pPr lvl="4">
              <a:spcBef>
                <a:spcPts val="0"/>
              </a:spcBef>
              <a:spcAft>
                <a:spcPts val="0"/>
              </a:spcAft>
              <a:buClr>
                <a:srgbClr val="434343"/>
              </a:buClr>
              <a:buSzPts val="5800"/>
              <a:buFont typeface="Raleway Thin"/>
              <a:buNone/>
              <a:defRPr sz="5800">
                <a:solidFill>
                  <a:srgbClr val="434343"/>
                </a:solidFill>
                <a:latin typeface="Raleway Thin"/>
                <a:ea typeface="Raleway Thin"/>
                <a:cs typeface="Raleway Thin"/>
                <a:sym typeface="Raleway Thin"/>
              </a:defRPr>
            </a:lvl5pPr>
            <a:lvl6pPr lvl="5">
              <a:spcBef>
                <a:spcPts val="0"/>
              </a:spcBef>
              <a:spcAft>
                <a:spcPts val="0"/>
              </a:spcAft>
              <a:buClr>
                <a:srgbClr val="434343"/>
              </a:buClr>
              <a:buSzPts val="5800"/>
              <a:buFont typeface="Raleway Thin"/>
              <a:buNone/>
              <a:defRPr sz="5800">
                <a:solidFill>
                  <a:srgbClr val="434343"/>
                </a:solidFill>
                <a:latin typeface="Raleway Thin"/>
                <a:ea typeface="Raleway Thin"/>
                <a:cs typeface="Raleway Thin"/>
                <a:sym typeface="Raleway Thin"/>
              </a:defRPr>
            </a:lvl6pPr>
            <a:lvl7pPr lvl="6">
              <a:spcBef>
                <a:spcPts val="0"/>
              </a:spcBef>
              <a:spcAft>
                <a:spcPts val="0"/>
              </a:spcAft>
              <a:buClr>
                <a:srgbClr val="434343"/>
              </a:buClr>
              <a:buSzPts val="5800"/>
              <a:buFont typeface="Raleway Thin"/>
              <a:buNone/>
              <a:defRPr sz="5800">
                <a:solidFill>
                  <a:srgbClr val="434343"/>
                </a:solidFill>
                <a:latin typeface="Raleway Thin"/>
                <a:ea typeface="Raleway Thin"/>
                <a:cs typeface="Raleway Thin"/>
                <a:sym typeface="Raleway Thin"/>
              </a:defRPr>
            </a:lvl7pPr>
            <a:lvl8pPr lvl="7">
              <a:spcBef>
                <a:spcPts val="0"/>
              </a:spcBef>
              <a:spcAft>
                <a:spcPts val="0"/>
              </a:spcAft>
              <a:buClr>
                <a:srgbClr val="434343"/>
              </a:buClr>
              <a:buSzPts val="5800"/>
              <a:buFont typeface="Raleway Thin"/>
              <a:buNone/>
              <a:defRPr sz="5800">
                <a:solidFill>
                  <a:srgbClr val="434343"/>
                </a:solidFill>
                <a:latin typeface="Raleway Thin"/>
                <a:ea typeface="Raleway Thin"/>
                <a:cs typeface="Raleway Thin"/>
                <a:sym typeface="Raleway Thin"/>
              </a:defRPr>
            </a:lvl8pPr>
            <a:lvl9pPr lvl="8">
              <a:spcBef>
                <a:spcPts val="0"/>
              </a:spcBef>
              <a:spcAft>
                <a:spcPts val="0"/>
              </a:spcAft>
              <a:buClr>
                <a:srgbClr val="434343"/>
              </a:buClr>
              <a:buSzPts val="5800"/>
              <a:buFont typeface="Raleway Thin"/>
              <a:buNone/>
              <a:defRPr sz="5800">
                <a:solidFill>
                  <a:srgbClr val="434343"/>
                </a:solidFill>
                <a:latin typeface="Raleway Thin"/>
                <a:ea typeface="Raleway Thin"/>
                <a:cs typeface="Raleway Thin"/>
                <a:sym typeface="Raleway Thin"/>
              </a:defRPr>
            </a:lvl9pPr>
          </a:lstStyle>
          <a:p/>
        </p:txBody>
      </p:sp>
      <p:sp>
        <p:nvSpPr>
          <p:cNvPr id="7" name="Google Shape;7;p1"/>
          <p:cNvSpPr txBox="1"/>
          <p:nvPr>
            <p:ph idx="1" type="body"/>
          </p:nvPr>
        </p:nvSpPr>
        <p:spPr>
          <a:xfrm>
            <a:off x="922000" y="1885951"/>
            <a:ext cx="6866100" cy="2366100"/>
          </a:xfrm>
          <a:prstGeom prst="rect">
            <a:avLst/>
          </a:prstGeom>
          <a:noFill/>
          <a:ln>
            <a:noFill/>
          </a:ln>
        </p:spPr>
        <p:txBody>
          <a:bodyPr anchorCtr="0" anchor="t" bIns="91425" lIns="91425" spcFirstLastPara="1" rIns="91425" wrap="square" tIns="91425">
            <a:noAutofit/>
          </a:bodyPr>
          <a:lstStyle>
            <a:lvl1pPr indent="-381000" lvl="0" marL="457200">
              <a:spcBef>
                <a:spcPts val="600"/>
              </a:spcBef>
              <a:spcAft>
                <a:spcPts val="0"/>
              </a:spcAft>
              <a:buClr>
                <a:srgbClr val="6AA84F"/>
              </a:buClr>
              <a:buSzPts val="2400"/>
              <a:buFont typeface="Raleway Thin"/>
              <a:buChar char="●"/>
              <a:defRPr sz="2400">
                <a:solidFill>
                  <a:srgbClr val="666666"/>
                </a:solidFill>
                <a:latin typeface="Raleway Thin"/>
                <a:ea typeface="Raleway Thin"/>
                <a:cs typeface="Raleway Thin"/>
                <a:sym typeface="Raleway Thin"/>
              </a:defRPr>
            </a:lvl1pPr>
            <a:lvl2pPr indent="-381000" lvl="1" marL="914400">
              <a:spcBef>
                <a:spcPts val="0"/>
              </a:spcBef>
              <a:spcAft>
                <a:spcPts val="0"/>
              </a:spcAft>
              <a:buClr>
                <a:srgbClr val="6AA84F"/>
              </a:buClr>
              <a:buSzPts val="2400"/>
              <a:buFont typeface="Raleway Thin"/>
              <a:buChar char="○"/>
              <a:defRPr sz="2400">
                <a:solidFill>
                  <a:srgbClr val="666666"/>
                </a:solidFill>
                <a:latin typeface="Raleway Thin"/>
                <a:ea typeface="Raleway Thin"/>
                <a:cs typeface="Raleway Thin"/>
                <a:sym typeface="Raleway Thin"/>
              </a:defRPr>
            </a:lvl2pPr>
            <a:lvl3pPr indent="-381000" lvl="2" marL="1371600">
              <a:spcBef>
                <a:spcPts val="0"/>
              </a:spcBef>
              <a:spcAft>
                <a:spcPts val="0"/>
              </a:spcAft>
              <a:buClr>
                <a:srgbClr val="6AA84F"/>
              </a:buClr>
              <a:buSzPts val="2400"/>
              <a:buFont typeface="Raleway Thin"/>
              <a:buChar char="■"/>
              <a:defRPr sz="2400">
                <a:solidFill>
                  <a:srgbClr val="666666"/>
                </a:solidFill>
                <a:latin typeface="Raleway Thin"/>
                <a:ea typeface="Raleway Thin"/>
                <a:cs typeface="Raleway Thin"/>
                <a:sym typeface="Raleway Thin"/>
              </a:defRPr>
            </a:lvl3pPr>
            <a:lvl4pPr indent="-381000" lvl="3" marL="1828800">
              <a:spcBef>
                <a:spcPts val="0"/>
              </a:spcBef>
              <a:spcAft>
                <a:spcPts val="0"/>
              </a:spcAft>
              <a:buClr>
                <a:srgbClr val="666666"/>
              </a:buClr>
              <a:buSzPts val="2400"/>
              <a:buFont typeface="Raleway Thin"/>
              <a:buChar char="●"/>
              <a:defRPr sz="2400">
                <a:solidFill>
                  <a:srgbClr val="666666"/>
                </a:solidFill>
                <a:latin typeface="Raleway Thin"/>
                <a:ea typeface="Raleway Thin"/>
                <a:cs typeface="Raleway Thin"/>
                <a:sym typeface="Raleway Thin"/>
              </a:defRPr>
            </a:lvl4pPr>
            <a:lvl5pPr indent="-381000" lvl="4" marL="2286000">
              <a:spcBef>
                <a:spcPts val="0"/>
              </a:spcBef>
              <a:spcAft>
                <a:spcPts val="0"/>
              </a:spcAft>
              <a:buClr>
                <a:srgbClr val="666666"/>
              </a:buClr>
              <a:buSzPts val="2400"/>
              <a:buFont typeface="Raleway Thin"/>
              <a:buChar char="○"/>
              <a:defRPr sz="2400">
                <a:solidFill>
                  <a:srgbClr val="666666"/>
                </a:solidFill>
                <a:latin typeface="Raleway Thin"/>
                <a:ea typeface="Raleway Thin"/>
                <a:cs typeface="Raleway Thin"/>
                <a:sym typeface="Raleway Thin"/>
              </a:defRPr>
            </a:lvl5pPr>
            <a:lvl6pPr indent="-381000" lvl="5" marL="2743200">
              <a:spcBef>
                <a:spcPts val="0"/>
              </a:spcBef>
              <a:spcAft>
                <a:spcPts val="0"/>
              </a:spcAft>
              <a:buClr>
                <a:srgbClr val="666666"/>
              </a:buClr>
              <a:buSzPts val="2400"/>
              <a:buFont typeface="Raleway Thin"/>
              <a:buChar char="■"/>
              <a:defRPr sz="2400">
                <a:solidFill>
                  <a:srgbClr val="666666"/>
                </a:solidFill>
                <a:latin typeface="Raleway Thin"/>
                <a:ea typeface="Raleway Thin"/>
                <a:cs typeface="Raleway Thin"/>
                <a:sym typeface="Raleway Thin"/>
              </a:defRPr>
            </a:lvl6pPr>
            <a:lvl7pPr indent="-381000" lvl="6" marL="3200400">
              <a:spcBef>
                <a:spcPts val="0"/>
              </a:spcBef>
              <a:spcAft>
                <a:spcPts val="0"/>
              </a:spcAft>
              <a:buClr>
                <a:srgbClr val="666666"/>
              </a:buClr>
              <a:buSzPts val="2400"/>
              <a:buFont typeface="Raleway Thin"/>
              <a:buChar char="●"/>
              <a:defRPr sz="2400">
                <a:solidFill>
                  <a:srgbClr val="666666"/>
                </a:solidFill>
                <a:latin typeface="Raleway Thin"/>
                <a:ea typeface="Raleway Thin"/>
                <a:cs typeface="Raleway Thin"/>
                <a:sym typeface="Raleway Thin"/>
              </a:defRPr>
            </a:lvl7pPr>
            <a:lvl8pPr indent="-381000" lvl="7" marL="3657600">
              <a:spcBef>
                <a:spcPts val="0"/>
              </a:spcBef>
              <a:spcAft>
                <a:spcPts val="0"/>
              </a:spcAft>
              <a:buClr>
                <a:srgbClr val="666666"/>
              </a:buClr>
              <a:buSzPts val="2400"/>
              <a:buFont typeface="Raleway Thin"/>
              <a:buChar char="○"/>
              <a:defRPr sz="2400">
                <a:solidFill>
                  <a:srgbClr val="666666"/>
                </a:solidFill>
                <a:latin typeface="Raleway Thin"/>
                <a:ea typeface="Raleway Thin"/>
                <a:cs typeface="Raleway Thin"/>
                <a:sym typeface="Raleway Thin"/>
              </a:defRPr>
            </a:lvl8pPr>
            <a:lvl9pPr indent="-381000" lvl="8" marL="4114800">
              <a:spcBef>
                <a:spcPts val="0"/>
              </a:spcBef>
              <a:spcAft>
                <a:spcPts val="0"/>
              </a:spcAft>
              <a:buClr>
                <a:srgbClr val="666666"/>
              </a:buClr>
              <a:buSzPts val="2400"/>
              <a:buFont typeface="Raleway Thin"/>
              <a:buChar char="■"/>
              <a:defRPr sz="2400">
                <a:solidFill>
                  <a:srgbClr val="666666"/>
                </a:solidFill>
                <a:latin typeface="Raleway Thin"/>
                <a:ea typeface="Raleway Thin"/>
                <a:cs typeface="Raleway Thin"/>
                <a:sym typeface="Raleway Thin"/>
              </a:defRPr>
            </a:lvl9pPr>
          </a:lstStyle>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Lst>
  <p:transition>
    <p:fade thruBlk="1"/>
  </p:transition>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3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3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36.xml"/></Relationships>
</file>

<file path=ppt/slides/_rels/slide37.xml.rels><?xml version="1.0" encoding="UTF-8" standalone="yes"?><Relationships xmlns="http://schemas.openxmlformats.org/package/2006/relationships"><Relationship Id="rId10" Type="http://schemas.openxmlformats.org/officeDocument/2006/relationships/image" Target="../media/image2.png"/><Relationship Id="rId1" Type="http://schemas.openxmlformats.org/officeDocument/2006/relationships/slideLayout" Target="../slideLayouts/slideLayout4.xml"/><Relationship Id="rId2" Type="http://schemas.openxmlformats.org/officeDocument/2006/relationships/notesSlide" Target="../notesSlides/notesSlide37.xml"/><Relationship Id="rId3" Type="http://schemas.openxmlformats.org/officeDocument/2006/relationships/hyperlink" Target="http://www.slidescarnival.com/" TargetMode="External"/><Relationship Id="rId4" Type="http://schemas.openxmlformats.org/officeDocument/2006/relationships/hyperlink" Target="https://www.freepik.com" TargetMode="External"/><Relationship Id="rId9" Type="http://schemas.openxmlformats.org/officeDocument/2006/relationships/hyperlink" Target="mailto:amy.tureen@unlv.edu" TargetMode="External"/><Relationship Id="rId5" Type="http://schemas.openxmlformats.org/officeDocument/2006/relationships/hyperlink" Target="http://www.flaticon.com" TargetMode="External"/><Relationship Id="rId6" Type="http://schemas.openxmlformats.org/officeDocument/2006/relationships/hyperlink" Target="mailto:gbetz@hshsl.umaryland.edu" TargetMode="External"/><Relationship Id="rId7" Type="http://schemas.openxmlformats.org/officeDocument/2006/relationships/hyperlink" Target="mailto:hilary.kraus@uconn.edu" TargetMode="External"/><Relationship Id="rId8" Type="http://schemas.openxmlformats.org/officeDocument/2006/relationships/hyperlink" Target="mailto:stephen.g.krueger@dartmouth.edu"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2" name="Shape 72"/>
        <p:cNvGrpSpPr/>
        <p:nvPr/>
      </p:nvGrpSpPr>
      <p:grpSpPr>
        <a:xfrm>
          <a:off x="0" y="0"/>
          <a:ext cx="0" cy="0"/>
          <a:chOff x="0" y="0"/>
          <a:chExt cx="0" cy="0"/>
        </a:xfrm>
      </p:grpSpPr>
      <p:sp>
        <p:nvSpPr>
          <p:cNvPr id="73" name="Google Shape;73;p16"/>
          <p:cNvSpPr txBox="1"/>
          <p:nvPr>
            <p:ph type="ctrTitle"/>
          </p:nvPr>
        </p:nvSpPr>
        <p:spPr>
          <a:xfrm>
            <a:off x="685800" y="2057404"/>
            <a:ext cx="7772400" cy="18288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solidFill>
                  <a:schemeClr val="lt1"/>
                </a:solidFill>
              </a:rPr>
              <a:t>We Can Make It Better: </a:t>
            </a:r>
            <a:endParaRPr>
              <a:solidFill>
                <a:schemeClr val="lt1"/>
              </a:solidFill>
            </a:endParaRPr>
          </a:p>
          <a:p>
            <a:pPr indent="0" lvl="0" marL="0" rtl="0" algn="l">
              <a:spcBef>
                <a:spcPts val="0"/>
              </a:spcBef>
              <a:spcAft>
                <a:spcPts val="0"/>
              </a:spcAft>
              <a:buNone/>
            </a:pPr>
            <a:r>
              <a:rPr b="1" lang="en" sz="3000">
                <a:solidFill>
                  <a:schemeClr val="lt1"/>
                </a:solidFill>
                <a:latin typeface="Raleway"/>
                <a:ea typeface="Raleway"/>
                <a:cs typeface="Raleway"/>
                <a:sym typeface="Raleway"/>
              </a:rPr>
              <a:t>Removing Inequities &amp; Increasing Compassion in Academic Hiring</a:t>
            </a:r>
            <a:endParaRPr sz="3000">
              <a:solidFill>
                <a:schemeClr val="lt1"/>
              </a:solidFill>
            </a:endParaRPr>
          </a:p>
        </p:txBody>
      </p:sp>
      <p:sp>
        <p:nvSpPr>
          <p:cNvPr id="74" name="Google Shape;74;p16"/>
          <p:cNvSpPr txBox="1"/>
          <p:nvPr>
            <p:ph idx="1" type="subTitle"/>
          </p:nvPr>
        </p:nvSpPr>
        <p:spPr>
          <a:xfrm>
            <a:off x="685800" y="3886200"/>
            <a:ext cx="7772400" cy="8460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sz="2400">
                <a:solidFill>
                  <a:srgbClr val="08121B"/>
                </a:solidFill>
                <a:latin typeface="Raleway"/>
                <a:ea typeface="Raleway"/>
                <a:cs typeface="Raleway"/>
                <a:sym typeface="Raleway"/>
              </a:rPr>
              <a:t>Gail Betz, Hilary Kraus, </a:t>
            </a:r>
            <a:endParaRPr b="1" sz="2400">
              <a:solidFill>
                <a:srgbClr val="08121B"/>
              </a:solidFill>
              <a:latin typeface="Raleway"/>
              <a:ea typeface="Raleway"/>
              <a:cs typeface="Raleway"/>
              <a:sym typeface="Raleway"/>
            </a:endParaRPr>
          </a:p>
          <a:p>
            <a:pPr indent="0" lvl="0" marL="0" rtl="0" algn="l">
              <a:spcBef>
                <a:spcPts val="0"/>
              </a:spcBef>
              <a:spcAft>
                <a:spcPts val="0"/>
              </a:spcAft>
              <a:buNone/>
            </a:pPr>
            <a:r>
              <a:rPr b="1" lang="en" sz="2400">
                <a:solidFill>
                  <a:srgbClr val="08121B"/>
                </a:solidFill>
                <a:latin typeface="Raleway"/>
                <a:ea typeface="Raleway"/>
                <a:cs typeface="Raleway"/>
                <a:sym typeface="Raleway"/>
              </a:rPr>
              <a:t>Stephen G. Krueger, &amp; Amy Tureen</a:t>
            </a:r>
            <a:endParaRPr b="1" sz="2400">
              <a:solidFill>
                <a:srgbClr val="08121B"/>
              </a:solidFill>
              <a:latin typeface="Raleway"/>
              <a:ea typeface="Raleway"/>
              <a:cs typeface="Raleway"/>
              <a:sym typeface="Raleway"/>
            </a:endParaRPr>
          </a:p>
        </p:txBody>
      </p:sp>
      <p:cxnSp>
        <p:nvCxnSpPr>
          <p:cNvPr id="75" name="Google Shape;75;p16"/>
          <p:cNvCxnSpPr/>
          <p:nvPr/>
        </p:nvCxnSpPr>
        <p:spPr>
          <a:xfrm rot="10800000">
            <a:off x="685850" y="3886200"/>
            <a:ext cx="6981300" cy="0"/>
          </a:xfrm>
          <a:prstGeom prst="straightConnector1">
            <a:avLst/>
          </a:prstGeom>
          <a:noFill/>
          <a:ln cap="flat" cmpd="sng" w="38100">
            <a:solidFill>
              <a:srgbClr val="08121B"/>
            </a:solidFill>
            <a:prstDash val="solid"/>
            <a:round/>
            <a:headEnd len="med" w="med" type="none"/>
            <a:tailEnd len="med" w="med" type="none"/>
          </a:ln>
        </p:spPr>
      </p:cxn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6" name="Shape 126"/>
        <p:cNvGrpSpPr/>
        <p:nvPr/>
      </p:nvGrpSpPr>
      <p:grpSpPr>
        <a:xfrm>
          <a:off x="0" y="0"/>
          <a:ext cx="0" cy="0"/>
          <a:chOff x="0" y="0"/>
          <a:chExt cx="0" cy="0"/>
        </a:xfrm>
      </p:grpSpPr>
      <p:sp>
        <p:nvSpPr>
          <p:cNvPr id="127" name="Google Shape;127;p25"/>
          <p:cNvSpPr txBox="1"/>
          <p:nvPr>
            <p:ph type="title"/>
          </p:nvPr>
        </p:nvSpPr>
        <p:spPr>
          <a:xfrm>
            <a:off x="693400" y="586975"/>
            <a:ext cx="6866100" cy="857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Interviewing</a:t>
            </a:r>
            <a:endParaRPr/>
          </a:p>
        </p:txBody>
      </p:sp>
      <p:sp>
        <p:nvSpPr>
          <p:cNvPr id="128" name="Google Shape;128;p25"/>
          <p:cNvSpPr txBox="1"/>
          <p:nvPr>
            <p:ph idx="1" type="body"/>
          </p:nvPr>
        </p:nvSpPr>
        <p:spPr>
          <a:xfrm>
            <a:off x="922000" y="1885951"/>
            <a:ext cx="6866100" cy="2366100"/>
          </a:xfrm>
          <a:prstGeom prst="rect">
            <a:avLst/>
          </a:prstGeom>
        </p:spPr>
        <p:txBody>
          <a:bodyPr anchorCtr="0" anchor="t" bIns="91425" lIns="91425" spcFirstLastPara="1" rIns="91425" wrap="square" tIns="91425">
            <a:noAutofit/>
          </a:bodyPr>
          <a:lstStyle/>
          <a:p>
            <a:pPr indent="-381000" lvl="0" marL="457200" rtl="0" algn="l">
              <a:spcBef>
                <a:spcPts val="600"/>
              </a:spcBef>
              <a:spcAft>
                <a:spcPts val="0"/>
              </a:spcAft>
              <a:buSzPts val="2400"/>
              <a:buChar char="●"/>
            </a:pPr>
            <a:r>
              <a:rPr lang="en"/>
              <a:t>Make sure all parties have candidate’s correct name and pronouns beforehand, and </a:t>
            </a:r>
            <a:r>
              <a:rPr b="1" lang="en">
                <a:latin typeface="Raleway"/>
                <a:ea typeface="Raleway"/>
                <a:cs typeface="Raleway"/>
                <a:sym typeface="Raleway"/>
              </a:rPr>
              <a:t>use them.</a:t>
            </a:r>
            <a:endParaRPr b="1">
              <a:latin typeface="Raleway"/>
              <a:ea typeface="Raleway"/>
              <a:cs typeface="Raleway"/>
              <a:sym typeface="Raleway"/>
            </a:endParaRPr>
          </a:p>
          <a:p>
            <a:pPr indent="-381000" lvl="1" marL="914400" rtl="0" algn="l">
              <a:spcBef>
                <a:spcPts val="0"/>
              </a:spcBef>
              <a:spcAft>
                <a:spcPts val="0"/>
              </a:spcAft>
              <a:buSzPts val="2400"/>
              <a:buChar char="○"/>
            </a:pPr>
            <a:r>
              <a:rPr lang="en"/>
              <a:t>“What name and pronouns would you like us to use for you?”</a:t>
            </a:r>
            <a:endParaRPr/>
          </a:p>
          <a:p>
            <a:pPr indent="-381000" lvl="0" marL="457200" rtl="0" algn="l">
              <a:spcBef>
                <a:spcPts val="0"/>
              </a:spcBef>
              <a:spcAft>
                <a:spcPts val="0"/>
              </a:spcAft>
              <a:buSzPts val="2400"/>
              <a:buChar char="●"/>
            </a:pPr>
            <a:r>
              <a:rPr lang="en"/>
              <a:t>Share pronouns if comfortable doing so</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2" name="Shape 132"/>
        <p:cNvGrpSpPr/>
        <p:nvPr/>
      </p:nvGrpSpPr>
      <p:grpSpPr>
        <a:xfrm>
          <a:off x="0" y="0"/>
          <a:ext cx="0" cy="0"/>
          <a:chOff x="0" y="0"/>
          <a:chExt cx="0" cy="0"/>
        </a:xfrm>
      </p:grpSpPr>
      <p:sp>
        <p:nvSpPr>
          <p:cNvPr id="133" name="Google Shape;133;p26"/>
          <p:cNvSpPr txBox="1"/>
          <p:nvPr>
            <p:ph type="title"/>
          </p:nvPr>
        </p:nvSpPr>
        <p:spPr>
          <a:xfrm>
            <a:off x="693400" y="586975"/>
            <a:ext cx="6866100" cy="857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Restrooms</a:t>
            </a:r>
            <a:endParaRPr/>
          </a:p>
        </p:txBody>
      </p:sp>
      <p:sp>
        <p:nvSpPr>
          <p:cNvPr id="134" name="Google Shape;134;p26"/>
          <p:cNvSpPr txBox="1"/>
          <p:nvPr>
            <p:ph idx="1" type="body"/>
          </p:nvPr>
        </p:nvSpPr>
        <p:spPr>
          <a:xfrm>
            <a:off x="922000" y="1885951"/>
            <a:ext cx="6866100" cy="2366100"/>
          </a:xfrm>
          <a:prstGeom prst="rect">
            <a:avLst/>
          </a:prstGeom>
        </p:spPr>
        <p:txBody>
          <a:bodyPr anchorCtr="0" anchor="t" bIns="91425" lIns="91425" spcFirstLastPara="1" rIns="91425" wrap="square" tIns="91425">
            <a:noAutofit/>
          </a:bodyPr>
          <a:lstStyle/>
          <a:p>
            <a:pPr indent="-381000" lvl="0" marL="457200" rtl="0" algn="l">
              <a:spcBef>
                <a:spcPts val="600"/>
              </a:spcBef>
              <a:spcAft>
                <a:spcPts val="0"/>
              </a:spcAft>
              <a:buSzPts val="2400"/>
              <a:buChar char="●"/>
            </a:pPr>
            <a:r>
              <a:rPr lang="en">
                <a:solidFill>
                  <a:schemeClr val="dk2"/>
                </a:solidFill>
              </a:rPr>
              <a:t>Point out all restroom options to candidates</a:t>
            </a:r>
            <a:endParaRPr>
              <a:solidFill>
                <a:schemeClr val="dk2"/>
              </a:solidFill>
            </a:endParaRPr>
          </a:p>
          <a:p>
            <a:pPr indent="-381000" lvl="1" marL="914400" rtl="0" algn="l">
              <a:spcBef>
                <a:spcPts val="0"/>
              </a:spcBef>
              <a:spcAft>
                <a:spcPts val="0"/>
              </a:spcAft>
              <a:buClr>
                <a:schemeClr val="dk2"/>
              </a:buClr>
              <a:buSzPts val="2400"/>
              <a:buChar char="○"/>
            </a:pPr>
            <a:r>
              <a:rPr lang="en">
                <a:solidFill>
                  <a:schemeClr val="dk2"/>
                </a:solidFill>
              </a:rPr>
              <a:t>“The men’s restroom is there, the women’s is there, and the all-gender restroom is upstairs.”</a:t>
            </a:r>
            <a:endParaRPr>
              <a:solidFill>
                <a:schemeClr val="dk2"/>
              </a:solidFill>
            </a:endParaRPr>
          </a:p>
          <a:p>
            <a:pPr indent="-381000" lvl="0" marL="457200" rtl="0" algn="l">
              <a:spcBef>
                <a:spcPts val="0"/>
              </a:spcBef>
              <a:spcAft>
                <a:spcPts val="0"/>
              </a:spcAft>
              <a:buClr>
                <a:schemeClr val="dk2"/>
              </a:buClr>
              <a:buSzPts val="2400"/>
              <a:buChar char="●"/>
            </a:pPr>
            <a:r>
              <a:rPr lang="en">
                <a:solidFill>
                  <a:schemeClr val="dk2"/>
                </a:solidFill>
              </a:rPr>
              <a:t>Be aware of accessibility issues</a:t>
            </a:r>
            <a:endParaRPr>
              <a:solidFill>
                <a:schemeClr val="dk2"/>
              </a:solidFill>
            </a:endParaRPr>
          </a:p>
          <a:p>
            <a:pPr indent="-381000" lvl="0" marL="457200" rtl="0" algn="l">
              <a:spcBef>
                <a:spcPts val="0"/>
              </a:spcBef>
              <a:spcAft>
                <a:spcPts val="0"/>
              </a:spcAft>
              <a:buClr>
                <a:schemeClr val="dk2"/>
              </a:buClr>
              <a:buSzPts val="2400"/>
              <a:buChar char="●"/>
            </a:pPr>
            <a:r>
              <a:rPr lang="en">
                <a:solidFill>
                  <a:schemeClr val="dk2"/>
                </a:solidFill>
              </a:rPr>
              <a:t>Don’t tell people which one to use</a:t>
            </a:r>
            <a:endParaRPr>
              <a:solidFill>
                <a:schemeClr val="dk2"/>
              </a:solidFill>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8" name="Shape 138"/>
        <p:cNvGrpSpPr/>
        <p:nvPr/>
      </p:nvGrpSpPr>
      <p:grpSpPr>
        <a:xfrm>
          <a:off x="0" y="0"/>
          <a:ext cx="0" cy="0"/>
          <a:chOff x="0" y="0"/>
          <a:chExt cx="0" cy="0"/>
        </a:xfrm>
      </p:grpSpPr>
      <p:sp>
        <p:nvSpPr>
          <p:cNvPr id="139" name="Google Shape;139;p27"/>
          <p:cNvSpPr txBox="1"/>
          <p:nvPr>
            <p:ph type="title"/>
          </p:nvPr>
        </p:nvSpPr>
        <p:spPr>
          <a:xfrm>
            <a:off x="693400" y="586975"/>
            <a:ext cx="6866100" cy="857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Health insurance</a:t>
            </a:r>
            <a:endParaRPr/>
          </a:p>
        </p:txBody>
      </p:sp>
      <p:sp>
        <p:nvSpPr>
          <p:cNvPr id="140" name="Google Shape;140;p27"/>
          <p:cNvSpPr txBox="1"/>
          <p:nvPr>
            <p:ph idx="1" type="body"/>
          </p:nvPr>
        </p:nvSpPr>
        <p:spPr>
          <a:xfrm>
            <a:off x="922000" y="1885951"/>
            <a:ext cx="6866100" cy="2366100"/>
          </a:xfrm>
          <a:prstGeom prst="rect">
            <a:avLst/>
          </a:prstGeom>
        </p:spPr>
        <p:txBody>
          <a:bodyPr anchorCtr="0" anchor="t" bIns="91425" lIns="91425" spcFirstLastPara="1" rIns="91425" wrap="square" tIns="91425">
            <a:noAutofit/>
          </a:bodyPr>
          <a:lstStyle/>
          <a:p>
            <a:pPr indent="-381000" lvl="0" marL="457200" rtl="0" algn="l">
              <a:spcBef>
                <a:spcPts val="600"/>
              </a:spcBef>
              <a:spcAft>
                <a:spcPts val="0"/>
              </a:spcAft>
              <a:buSzPts val="2400"/>
              <a:buChar char="●"/>
            </a:pPr>
            <a:r>
              <a:rPr lang="en"/>
              <a:t>Do not make the candidate ask</a:t>
            </a:r>
            <a:endParaRPr/>
          </a:p>
          <a:p>
            <a:pPr indent="-381000" lvl="0" marL="457200" rtl="0" algn="l">
              <a:spcBef>
                <a:spcPts val="0"/>
              </a:spcBef>
              <a:spcAft>
                <a:spcPts val="0"/>
              </a:spcAft>
              <a:buSzPts val="2400"/>
              <a:buChar char="●"/>
            </a:pPr>
            <a:r>
              <a:rPr lang="en"/>
              <a:t>Share in writing</a:t>
            </a:r>
            <a:endParaRPr/>
          </a:p>
          <a:p>
            <a:pPr indent="-381000" lvl="0" marL="457200" rtl="0" algn="l">
              <a:spcBef>
                <a:spcPts val="0"/>
              </a:spcBef>
              <a:spcAft>
                <a:spcPts val="0"/>
              </a:spcAft>
              <a:buSzPts val="2400"/>
              <a:buChar char="●"/>
            </a:pPr>
            <a:r>
              <a:rPr lang="en"/>
              <a:t>Provide a contact for more information</a:t>
            </a:r>
            <a:endParaRPr/>
          </a:p>
          <a:p>
            <a:pPr indent="-381000" lvl="0" marL="457200" rtl="0" algn="l">
              <a:spcBef>
                <a:spcPts val="0"/>
              </a:spcBef>
              <a:spcAft>
                <a:spcPts val="0"/>
              </a:spcAft>
              <a:buSzPts val="2400"/>
              <a:buChar char="●"/>
            </a:pPr>
            <a:r>
              <a:rPr lang="en"/>
              <a:t>Candidates should not have to out themselves to learn if transition health care is covered.</a:t>
            </a:r>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4" name="Shape 144"/>
        <p:cNvGrpSpPr/>
        <p:nvPr/>
      </p:nvGrpSpPr>
      <p:grpSpPr>
        <a:xfrm>
          <a:off x="0" y="0"/>
          <a:ext cx="0" cy="0"/>
          <a:chOff x="0" y="0"/>
          <a:chExt cx="0" cy="0"/>
        </a:xfrm>
      </p:grpSpPr>
      <p:sp>
        <p:nvSpPr>
          <p:cNvPr id="145" name="Google Shape;145;p28"/>
          <p:cNvSpPr txBox="1"/>
          <p:nvPr>
            <p:ph type="title"/>
          </p:nvPr>
        </p:nvSpPr>
        <p:spPr>
          <a:xfrm>
            <a:off x="693400" y="586975"/>
            <a:ext cx="6866100" cy="857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Transparency</a:t>
            </a:r>
            <a:endParaRPr/>
          </a:p>
        </p:txBody>
      </p:sp>
      <p:sp>
        <p:nvSpPr>
          <p:cNvPr id="146" name="Google Shape;146;p28"/>
          <p:cNvSpPr txBox="1"/>
          <p:nvPr>
            <p:ph idx="1" type="body"/>
          </p:nvPr>
        </p:nvSpPr>
        <p:spPr>
          <a:xfrm>
            <a:off x="922000" y="1885951"/>
            <a:ext cx="6866100" cy="2366100"/>
          </a:xfrm>
          <a:prstGeom prst="rect">
            <a:avLst/>
          </a:prstGeom>
        </p:spPr>
        <p:txBody>
          <a:bodyPr anchorCtr="0" anchor="t" bIns="91425" lIns="91425" spcFirstLastPara="1" rIns="91425" wrap="square" tIns="91425">
            <a:noAutofit/>
          </a:bodyPr>
          <a:lstStyle/>
          <a:p>
            <a:pPr indent="0" lvl="0" marL="0" rtl="0" algn="l">
              <a:spcBef>
                <a:spcPts val="600"/>
              </a:spcBef>
              <a:spcAft>
                <a:spcPts val="0"/>
              </a:spcAft>
              <a:buNone/>
            </a:pPr>
            <a:r>
              <a:rPr lang="en"/>
              <a:t>Your workplace probably isn’t perfect, but don’t try to hide issues. Be prepared if a candidate asks about the environment there. Awareness and open discussion is a good thing!</a:t>
            </a:r>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0" name="Shape 150"/>
        <p:cNvGrpSpPr/>
        <p:nvPr/>
      </p:nvGrpSpPr>
      <p:grpSpPr>
        <a:xfrm>
          <a:off x="0" y="0"/>
          <a:ext cx="0" cy="0"/>
          <a:chOff x="0" y="0"/>
          <a:chExt cx="0" cy="0"/>
        </a:xfrm>
      </p:grpSpPr>
      <p:sp>
        <p:nvSpPr>
          <p:cNvPr id="151" name="Google Shape;151;p29"/>
          <p:cNvSpPr txBox="1"/>
          <p:nvPr>
            <p:ph type="title"/>
          </p:nvPr>
        </p:nvSpPr>
        <p:spPr>
          <a:xfrm>
            <a:off x="693400" y="586975"/>
            <a:ext cx="6866100" cy="857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Summary</a:t>
            </a:r>
            <a:endParaRPr/>
          </a:p>
        </p:txBody>
      </p:sp>
      <p:sp>
        <p:nvSpPr>
          <p:cNvPr id="152" name="Google Shape;152;p29"/>
          <p:cNvSpPr txBox="1"/>
          <p:nvPr>
            <p:ph idx="1" type="body"/>
          </p:nvPr>
        </p:nvSpPr>
        <p:spPr>
          <a:xfrm>
            <a:off x="922000" y="1885951"/>
            <a:ext cx="6866100" cy="2366100"/>
          </a:xfrm>
          <a:prstGeom prst="rect">
            <a:avLst/>
          </a:prstGeom>
        </p:spPr>
        <p:txBody>
          <a:bodyPr anchorCtr="0" anchor="t" bIns="91425" lIns="91425" spcFirstLastPara="1" rIns="91425" wrap="square" tIns="91425">
            <a:noAutofit/>
          </a:bodyPr>
          <a:lstStyle/>
          <a:p>
            <a:pPr indent="-381000" lvl="0" marL="457200" rtl="0" algn="l">
              <a:spcBef>
                <a:spcPts val="600"/>
              </a:spcBef>
              <a:spcAft>
                <a:spcPts val="0"/>
              </a:spcAft>
              <a:buSzPts val="2400"/>
              <a:buChar char="●"/>
            </a:pPr>
            <a:r>
              <a:rPr lang="en"/>
              <a:t>Do the work first</a:t>
            </a:r>
            <a:endParaRPr/>
          </a:p>
          <a:p>
            <a:pPr indent="-381000" lvl="0" marL="457200" rtl="0" algn="l">
              <a:spcBef>
                <a:spcPts val="0"/>
              </a:spcBef>
              <a:spcAft>
                <a:spcPts val="0"/>
              </a:spcAft>
              <a:buSzPts val="2400"/>
              <a:buChar char="●"/>
            </a:pPr>
            <a:r>
              <a:rPr lang="en"/>
              <a:t>Do not expect trans employees to fix your workplace unless that is actually the job</a:t>
            </a:r>
            <a:endParaRPr/>
          </a:p>
          <a:p>
            <a:pPr indent="-381000" lvl="0" marL="457200" rtl="0" algn="l">
              <a:spcBef>
                <a:spcPts val="0"/>
              </a:spcBef>
              <a:spcAft>
                <a:spcPts val="0"/>
              </a:spcAft>
              <a:buSzPts val="2400"/>
              <a:buChar char="●"/>
            </a:pPr>
            <a:r>
              <a:rPr lang="en"/>
              <a:t>Remove gender from hiring process</a:t>
            </a:r>
            <a:endParaRPr/>
          </a:p>
          <a:p>
            <a:pPr indent="-381000" lvl="0" marL="457200" rtl="0" algn="l">
              <a:spcBef>
                <a:spcPts val="0"/>
              </a:spcBef>
              <a:spcAft>
                <a:spcPts val="0"/>
              </a:spcAft>
              <a:buSzPts val="2400"/>
              <a:buChar char="●"/>
            </a:pPr>
            <a:r>
              <a:rPr lang="en"/>
              <a:t>Provide information so candidates can make informed decisions</a:t>
            </a:r>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6" name="Shape 156"/>
        <p:cNvGrpSpPr/>
        <p:nvPr/>
      </p:nvGrpSpPr>
      <p:grpSpPr>
        <a:xfrm>
          <a:off x="0" y="0"/>
          <a:ext cx="0" cy="0"/>
          <a:chOff x="0" y="0"/>
          <a:chExt cx="0" cy="0"/>
        </a:xfrm>
      </p:grpSpPr>
      <p:sp>
        <p:nvSpPr>
          <p:cNvPr id="157" name="Google Shape;157;p30"/>
          <p:cNvSpPr txBox="1"/>
          <p:nvPr>
            <p:ph type="ctrTitle"/>
          </p:nvPr>
        </p:nvSpPr>
        <p:spPr>
          <a:xfrm>
            <a:off x="685800" y="3287213"/>
            <a:ext cx="7772400" cy="11598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sz="3700"/>
              <a:t>Disability</a:t>
            </a:r>
            <a:r>
              <a:rPr lang="en" sz="3700"/>
              <a:t> inclusion in academic hiring</a:t>
            </a:r>
            <a:endParaRPr sz="3700"/>
          </a:p>
          <a:p>
            <a:pPr indent="0" lvl="0" marL="0" rtl="0" algn="l">
              <a:spcBef>
                <a:spcPts val="0"/>
              </a:spcBef>
              <a:spcAft>
                <a:spcPts val="0"/>
              </a:spcAft>
              <a:buNone/>
            </a:pPr>
            <a:r>
              <a:t/>
            </a:r>
            <a:endParaRPr sz="3700"/>
          </a:p>
          <a:p>
            <a:pPr indent="0" lvl="0" marL="0" rtl="0" algn="l">
              <a:spcBef>
                <a:spcPts val="0"/>
              </a:spcBef>
              <a:spcAft>
                <a:spcPts val="0"/>
              </a:spcAft>
              <a:buNone/>
            </a:pPr>
            <a:r>
              <a:rPr lang="en" sz="2400"/>
              <a:t>Gail Betz, MLIS</a:t>
            </a:r>
            <a:endParaRPr sz="2400"/>
          </a:p>
          <a:p>
            <a:pPr indent="0" lvl="0" marL="0" rtl="0" algn="l">
              <a:spcBef>
                <a:spcPts val="0"/>
              </a:spcBef>
              <a:spcAft>
                <a:spcPts val="0"/>
              </a:spcAft>
              <a:buNone/>
            </a:pPr>
            <a:r>
              <a:rPr lang="en" sz="2400"/>
              <a:t>Pronouns: she/her/hers</a:t>
            </a:r>
            <a:endParaRPr sz="2400"/>
          </a:p>
          <a:p>
            <a:pPr indent="0" lvl="0" marL="0" rtl="0" algn="l">
              <a:spcBef>
                <a:spcPts val="0"/>
              </a:spcBef>
              <a:spcAft>
                <a:spcPts val="0"/>
              </a:spcAft>
              <a:buNone/>
            </a:pPr>
            <a:r>
              <a:rPr lang="en" sz="2400"/>
              <a:t>Research and Education Librarian</a:t>
            </a:r>
            <a:endParaRPr sz="2400"/>
          </a:p>
          <a:p>
            <a:pPr indent="0" lvl="0" marL="0" rtl="0" algn="l">
              <a:spcBef>
                <a:spcPts val="0"/>
              </a:spcBef>
              <a:spcAft>
                <a:spcPts val="0"/>
              </a:spcAft>
              <a:buNone/>
            </a:pPr>
            <a:r>
              <a:rPr lang="en" sz="2400"/>
              <a:t>University of Maryland, Baltimore</a:t>
            </a:r>
            <a:endParaRPr sz="2400"/>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1" name="Shape 161"/>
        <p:cNvGrpSpPr/>
        <p:nvPr/>
      </p:nvGrpSpPr>
      <p:grpSpPr>
        <a:xfrm>
          <a:off x="0" y="0"/>
          <a:ext cx="0" cy="0"/>
          <a:chOff x="0" y="0"/>
          <a:chExt cx="0" cy="0"/>
        </a:xfrm>
      </p:grpSpPr>
      <p:sp>
        <p:nvSpPr>
          <p:cNvPr id="162" name="Google Shape;162;p31"/>
          <p:cNvSpPr txBox="1"/>
          <p:nvPr>
            <p:ph type="title"/>
          </p:nvPr>
        </p:nvSpPr>
        <p:spPr>
          <a:xfrm>
            <a:off x="693400" y="586975"/>
            <a:ext cx="6866100" cy="857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Are there disabled librarians?</a:t>
            </a:r>
            <a:endParaRPr/>
          </a:p>
        </p:txBody>
      </p:sp>
      <p:sp>
        <p:nvSpPr>
          <p:cNvPr id="163" name="Google Shape;163;p31"/>
          <p:cNvSpPr txBox="1"/>
          <p:nvPr>
            <p:ph idx="1" type="body"/>
          </p:nvPr>
        </p:nvSpPr>
        <p:spPr>
          <a:xfrm>
            <a:off x="922000" y="2042275"/>
            <a:ext cx="7431900" cy="2512800"/>
          </a:xfrm>
          <a:prstGeom prst="rect">
            <a:avLst/>
          </a:prstGeom>
        </p:spPr>
        <p:txBody>
          <a:bodyPr anchorCtr="0" anchor="t" bIns="91425" lIns="91425" spcFirstLastPara="1" rIns="91425" wrap="square" tIns="91425">
            <a:noAutofit/>
          </a:bodyPr>
          <a:lstStyle/>
          <a:p>
            <a:pPr indent="0" lvl="0" marL="0" rtl="0" algn="l">
              <a:spcBef>
                <a:spcPts val="600"/>
              </a:spcBef>
              <a:spcAft>
                <a:spcPts val="0"/>
              </a:spcAft>
              <a:buNone/>
            </a:pPr>
            <a:r>
              <a:rPr lang="en"/>
              <a:t>26% of the US population is disabled (CDC, 2020), but only 2.91% of librarians report living with a disability (ALA, 2017)</a:t>
            </a:r>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7" name="Shape 167"/>
        <p:cNvGrpSpPr/>
        <p:nvPr/>
      </p:nvGrpSpPr>
      <p:grpSpPr>
        <a:xfrm>
          <a:off x="0" y="0"/>
          <a:ext cx="0" cy="0"/>
          <a:chOff x="0" y="0"/>
          <a:chExt cx="0" cy="0"/>
        </a:xfrm>
      </p:grpSpPr>
      <p:sp>
        <p:nvSpPr>
          <p:cNvPr id="168" name="Google Shape;168;p32"/>
          <p:cNvSpPr txBox="1"/>
          <p:nvPr>
            <p:ph type="title"/>
          </p:nvPr>
        </p:nvSpPr>
        <p:spPr>
          <a:xfrm>
            <a:off x="693400" y="586975"/>
            <a:ext cx="6866100" cy="857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4000"/>
              <a:t>So where are the librarians with disabilities?</a:t>
            </a:r>
            <a:endParaRPr sz="4000"/>
          </a:p>
        </p:txBody>
      </p:sp>
      <p:sp>
        <p:nvSpPr>
          <p:cNvPr id="169" name="Google Shape;169;p32"/>
          <p:cNvSpPr txBox="1"/>
          <p:nvPr>
            <p:ph idx="1" type="body"/>
          </p:nvPr>
        </p:nvSpPr>
        <p:spPr>
          <a:xfrm>
            <a:off x="972425" y="2028826"/>
            <a:ext cx="6866100" cy="2366100"/>
          </a:xfrm>
          <a:prstGeom prst="rect">
            <a:avLst/>
          </a:prstGeom>
        </p:spPr>
        <p:txBody>
          <a:bodyPr anchorCtr="0" anchor="t" bIns="91425" lIns="91425" spcFirstLastPara="1" rIns="91425" wrap="square" tIns="91425">
            <a:noAutofit/>
          </a:bodyPr>
          <a:lstStyle/>
          <a:p>
            <a:pPr indent="0" lvl="0" marL="0" rtl="0" algn="l">
              <a:spcBef>
                <a:spcPts val="600"/>
              </a:spcBef>
              <a:spcAft>
                <a:spcPts val="0"/>
              </a:spcAft>
              <a:buNone/>
            </a:pPr>
            <a:r>
              <a:rPr lang="en"/>
              <a:t>While there are other structural barriers to inclusion in the library profession (see; graduate school), the recruitment process poses unique challenges for librarians with disabilities </a:t>
            </a:r>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3" name="Shape 173"/>
        <p:cNvGrpSpPr/>
        <p:nvPr/>
      </p:nvGrpSpPr>
      <p:grpSpPr>
        <a:xfrm>
          <a:off x="0" y="0"/>
          <a:ext cx="0" cy="0"/>
          <a:chOff x="0" y="0"/>
          <a:chExt cx="0" cy="0"/>
        </a:xfrm>
      </p:grpSpPr>
      <p:sp>
        <p:nvSpPr>
          <p:cNvPr id="174" name="Google Shape;174;p33"/>
          <p:cNvSpPr txBox="1"/>
          <p:nvPr>
            <p:ph type="title"/>
          </p:nvPr>
        </p:nvSpPr>
        <p:spPr>
          <a:xfrm>
            <a:off x="693400" y="586975"/>
            <a:ext cx="6866100" cy="857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Models of disability </a:t>
            </a:r>
            <a:endParaRPr/>
          </a:p>
        </p:txBody>
      </p:sp>
      <p:sp>
        <p:nvSpPr>
          <p:cNvPr id="175" name="Google Shape;175;p33"/>
          <p:cNvSpPr txBox="1"/>
          <p:nvPr>
            <p:ph idx="1" type="body"/>
          </p:nvPr>
        </p:nvSpPr>
        <p:spPr>
          <a:xfrm>
            <a:off x="829550" y="1492378"/>
            <a:ext cx="3543300" cy="3027600"/>
          </a:xfrm>
          <a:prstGeom prst="rect">
            <a:avLst/>
          </a:prstGeom>
        </p:spPr>
        <p:txBody>
          <a:bodyPr anchorCtr="0" anchor="t" bIns="91425" lIns="91425" spcFirstLastPara="1" rIns="91425" wrap="square" tIns="91425">
            <a:noAutofit/>
          </a:bodyPr>
          <a:lstStyle/>
          <a:p>
            <a:pPr indent="0" lvl="0" marL="0" rtl="0" algn="l">
              <a:spcBef>
                <a:spcPts val="600"/>
              </a:spcBef>
              <a:spcAft>
                <a:spcPts val="0"/>
              </a:spcAft>
              <a:buNone/>
            </a:pPr>
            <a:r>
              <a:rPr i="1" lang="en"/>
              <a:t>Medical Model: </a:t>
            </a:r>
            <a:endParaRPr i="1"/>
          </a:p>
          <a:p>
            <a:pPr indent="0" lvl="0" marL="0" rtl="0" algn="l">
              <a:spcBef>
                <a:spcPts val="600"/>
              </a:spcBef>
              <a:spcAft>
                <a:spcPts val="0"/>
              </a:spcAft>
              <a:buNone/>
            </a:pPr>
            <a:r>
              <a:rPr lang="en"/>
              <a:t>The disability is located within an </a:t>
            </a:r>
            <a:r>
              <a:rPr lang="en"/>
              <a:t>individual's</a:t>
            </a:r>
            <a:r>
              <a:rPr lang="en"/>
              <a:t> body; doctors tell disabled patients how to manage and/or “cure” their disability </a:t>
            </a:r>
            <a:endParaRPr/>
          </a:p>
        </p:txBody>
      </p:sp>
      <p:sp>
        <p:nvSpPr>
          <p:cNvPr id="176" name="Google Shape;176;p33"/>
          <p:cNvSpPr txBox="1"/>
          <p:nvPr>
            <p:ph idx="2" type="body"/>
          </p:nvPr>
        </p:nvSpPr>
        <p:spPr>
          <a:xfrm>
            <a:off x="4653449" y="1492375"/>
            <a:ext cx="3843300" cy="3027600"/>
          </a:xfrm>
          <a:prstGeom prst="rect">
            <a:avLst/>
          </a:prstGeom>
        </p:spPr>
        <p:txBody>
          <a:bodyPr anchorCtr="0" anchor="t" bIns="91425" lIns="91425" spcFirstLastPara="1" rIns="91425" wrap="square" tIns="91425">
            <a:noAutofit/>
          </a:bodyPr>
          <a:lstStyle/>
          <a:p>
            <a:pPr indent="0" lvl="0" marL="0" rtl="0" algn="l">
              <a:spcBef>
                <a:spcPts val="600"/>
              </a:spcBef>
              <a:spcAft>
                <a:spcPts val="0"/>
              </a:spcAft>
              <a:buNone/>
            </a:pPr>
            <a:r>
              <a:rPr i="1" lang="en"/>
              <a:t>Social Model:</a:t>
            </a:r>
            <a:endParaRPr i="1"/>
          </a:p>
          <a:p>
            <a:pPr indent="0" lvl="0" marL="0" rtl="0" algn="l">
              <a:spcBef>
                <a:spcPts val="600"/>
              </a:spcBef>
              <a:spcAft>
                <a:spcPts val="0"/>
              </a:spcAft>
              <a:buNone/>
            </a:pPr>
            <a:r>
              <a:rPr lang="en"/>
              <a:t>The barriers created by an inaccessible society cause a person’s </a:t>
            </a:r>
            <a:r>
              <a:rPr lang="en"/>
              <a:t>medical</a:t>
            </a:r>
            <a:r>
              <a:rPr lang="en"/>
              <a:t> condition to be “disabling”; the barriers are external</a:t>
            </a:r>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0" name="Shape 180"/>
        <p:cNvGrpSpPr/>
        <p:nvPr/>
      </p:nvGrpSpPr>
      <p:grpSpPr>
        <a:xfrm>
          <a:off x="0" y="0"/>
          <a:ext cx="0" cy="0"/>
          <a:chOff x="0" y="0"/>
          <a:chExt cx="0" cy="0"/>
        </a:xfrm>
      </p:grpSpPr>
      <p:sp>
        <p:nvSpPr>
          <p:cNvPr id="181" name="Google Shape;181;p34"/>
          <p:cNvSpPr txBox="1"/>
          <p:nvPr>
            <p:ph type="title"/>
          </p:nvPr>
        </p:nvSpPr>
        <p:spPr>
          <a:xfrm>
            <a:off x="693400" y="586975"/>
            <a:ext cx="6866100" cy="857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Social model </a:t>
            </a:r>
            <a:endParaRPr/>
          </a:p>
        </p:txBody>
      </p:sp>
      <p:sp>
        <p:nvSpPr>
          <p:cNvPr id="182" name="Google Shape;182;p34"/>
          <p:cNvSpPr txBox="1"/>
          <p:nvPr>
            <p:ph idx="1" type="body"/>
          </p:nvPr>
        </p:nvSpPr>
        <p:spPr>
          <a:xfrm>
            <a:off x="922000" y="1885951"/>
            <a:ext cx="6866100" cy="2366100"/>
          </a:xfrm>
          <a:prstGeom prst="rect">
            <a:avLst/>
          </a:prstGeom>
        </p:spPr>
        <p:txBody>
          <a:bodyPr anchorCtr="0" anchor="t" bIns="91425" lIns="91425" spcFirstLastPara="1" rIns="91425" wrap="square" tIns="91425">
            <a:noAutofit/>
          </a:bodyPr>
          <a:lstStyle/>
          <a:p>
            <a:pPr indent="0" lvl="0" marL="0" rtl="0" algn="l">
              <a:spcBef>
                <a:spcPts val="600"/>
              </a:spcBef>
              <a:spcAft>
                <a:spcPts val="0"/>
              </a:spcAft>
              <a:buNone/>
            </a:pPr>
            <a:r>
              <a:rPr lang="en"/>
              <a:t>“...disability is an inherently relational, social matter: it is something that </a:t>
            </a:r>
            <a:r>
              <a:rPr i="1" lang="en"/>
              <a:t>happens</a:t>
            </a:r>
            <a:r>
              <a:rPr lang="en"/>
              <a:t>, over and over again, in interactions among people.” (Kumbier and Starkey, 2016)</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9" name="Shape 79"/>
        <p:cNvGrpSpPr/>
        <p:nvPr/>
      </p:nvGrpSpPr>
      <p:grpSpPr>
        <a:xfrm>
          <a:off x="0" y="0"/>
          <a:ext cx="0" cy="0"/>
          <a:chOff x="0" y="0"/>
          <a:chExt cx="0" cy="0"/>
        </a:xfrm>
      </p:grpSpPr>
      <p:sp>
        <p:nvSpPr>
          <p:cNvPr id="80" name="Google Shape;80;p17"/>
          <p:cNvSpPr txBox="1"/>
          <p:nvPr>
            <p:ph type="ctrTitle"/>
          </p:nvPr>
        </p:nvSpPr>
        <p:spPr>
          <a:xfrm>
            <a:off x="685800" y="3287213"/>
            <a:ext cx="7772400" cy="11598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sz="3000"/>
              <a:t>Transgender inclusion in academic hiring</a:t>
            </a:r>
            <a:endParaRPr sz="3000"/>
          </a:p>
          <a:p>
            <a:pPr indent="0" lvl="0" marL="0" rtl="0" algn="l">
              <a:spcBef>
                <a:spcPts val="0"/>
              </a:spcBef>
              <a:spcAft>
                <a:spcPts val="0"/>
              </a:spcAft>
              <a:buNone/>
            </a:pPr>
            <a:r>
              <a:t/>
            </a:r>
            <a:endParaRPr sz="3000"/>
          </a:p>
          <a:p>
            <a:pPr indent="0" lvl="0" marL="0" rtl="0" algn="l">
              <a:spcBef>
                <a:spcPts val="0"/>
              </a:spcBef>
              <a:spcAft>
                <a:spcPts val="0"/>
              </a:spcAft>
              <a:buNone/>
            </a:pPr>
            <a:r>
              <a:rPr lang="en" sz="2400"/>
              <a:t>Stephen G. Krueger</a:t>
            </a:r>
            <a:endParaRPr sz="2400"/>
          </a:p>
          <a:p>
            <a:pPr indent="0" lvl="0" marL="0" rtl="0" algn="l">
              <a:spcBef>
                <a:spcPts val="0"/>
              </a:spcBef>
              <a:spcAft>
                <a:spcPts val="0"/>
              </a:spcAft>
              <a:buNone/>
            </a:pPr>
            <a:r>
              <a:rPr lang="en" sz="2400"/>
              <a:t>Pronouns: he/him or they/them</a:t>
            </a:r>
            <a:endParaRPr sz="2400"/>
          </a:p>
          <a:p>
            <a:pPr indent="0" lvl="0" marL="0" rtl="0" algn="l">
              <a:spcBef>
                <a:spcPts val="0"/>
              </a:spcBef>
              <a:spcAft>
                <a:spcPts val="0"/>
              </a:spcAft>
              <a:buNone/>
            </a:pPr>
            <a:r>
              <a:rPr lang="en" sz="2400"/>
              <a:t>Scholarly Publishing Librarian</a:t>
            </a:r>
            <a:endParaRPr sz="2400"/>
          </a:p>
          <a:p>
            <a:pPr indent="0" lvl="0" marL="0" rtl="0" algn="l">
              <a:spcBef>
                <a:spcPts val="0"/>
              </a:spcBef>
              <a:spcAft>
                <a:spcPts val="0"/>
              </a:spcAft>
              <a:buNone/>
            </a:pPr>
            <a:r>
              <a:rPr lang="en" sz="2400"/>
              <a:t>Dartmouth College</a:t>
            </a:r>
            <a:endParaRPr sz="2400"/>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6" name="Shape 186"/>
        <p:cNvGrpSpPr/>
        <p:nvPr/>
      </p:nvGrpSpPr>
      <p:grpSpPr>
        <a:xfrm>
          <a:off x="0" y="0"/>
          <a:ext cx="0" cy="0"/>
          <a:chOff x="0" y="0"/>
          <a:chExt cx="0" cy="0"/>
        </a:xfrm>
      </p:grpSpPr>
      <p:sp>
        <p:nvSpPr>
          <p:cNvPr id="187" name="Google Shape;187;p35"/>
          <p:cNvSpPr txBox="1"/>
          <p:nvPr>
            <p:ph type="title"/>
          </p:nvPr>
        </p:nvSpPr>
        <p:spPr>
          <a:xfrm>
            <a:off x="764800" y="637400"/>
            <a:ext cx="7555500" cy="857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3800"/>
              <a:t>Changing what we can change</a:t>
            </a:r>
            <a:endParaRPr sz="3800"/>
          </a:p>
        </p:txBody>
      </p:sp>
      <p:sp>
        <p:nvSpPr>
          <p:cNvPr id="188" name="Google Shape;188;p35"/>
          <p:cNvSpPr txBox="1"/>
          <p:nvPr>
            <p:ph idx="1" type="body"/>
          </p:nvPr>
        </p:nvSpPr>
        <p:spPr>
          <a:xfrm>
            <a:off x="921975" y="1385550"/>
            <a:ext cx="7490700" cy="3051900"/>
          </a:xfrm>
          <a:prstGeom prst="rect">
            <a:avLst/>
          </a:prstGeom>
        </p:spPr>
        <p:txBody>
          <a:bodyPr anchorCtr="0" anchor="t" bIns="91425" lIns="91425" spcFirstLastPara="1" rIns="91425" wrap="square" tIns="91425">
            <a:noAutofit/>
          </a:bodyPr>
          <a:lstStyle/>
          <a:p>
            <a:pPr indent="0" lvl="0" marL="0" rtl="0" algn="l">
              <a:spcBef>
                <a:spcPts val="600"/>
              </a:spcBef>
              <a:spcAft>
                <a:spcPts val="0"/>
              </a:spcAft>
              <a:buNone/>
            </a:pPr>
            <a:r>
              <a:rPr lang="en" sz="2200"/>
              <a:t>In interviews with 42 employed, self-identified, disabled academic librarians, I asked people about their interview experiences:</a:t>
            </a:r>
            <a:endParaRPr sz="2200"/>
          </a:p>
          <a:p>
            <a:pPr indent="-368300" lvl="0" marL="457200" rtl="0" algn="l">
              <a:spcBef>
                <a:spcPts val="600"/>
              </a:spcBef>
              <a:spcAft>
                <a:spcPts val="0"/>
              </a:spcAft>
              <a:buSzPts val="2200"/>
              <a:buChar char="-"/>
            </a:pPr>
            <a:r>
              <a:rPr lang="en" sz="2200"/>
              <a:t>Do you ask for accommodations?</a:t>
            </a:r>
            <a:endParaRPr sz="2200"/>
          </a:p>
          <a:p>
            <a:pPr indent="-368300" lvl="0" marL="457200" rtl="0" algn="l">
              <a:spcBef>
                <a:spcPts val="0"/>
              </a:spcBef>
              <a:spcAft>
                <a:spcPts val="0"/>
              </a:spcAft>
              <a:buSzPts val="2200"/>
              <a:buChar char="-"/>
            </a:pPr>
            <a:r>
              <a:rPr lang="en" sz="2200"/>
              <a:t>What strategies do you employ to get through the interview process?</a:t>
            </a:r>
            <a:endParaRPr sz="2200"/>
          </a:p>
          <a:p>
            <a:pPr indent="-368300" lvl="0" marL="457200" rtl="0" algn="l">
              <a:spcBef>
                <a:spcPts val="0"/>
              </a:spcBef>
              <a:spcAft>
                <a:spcPts val="0"/>
              </a:spcAft>
              <a:buSzPts val="2200"/>
              <a:buChar char="-"/>
            </a:pPr>
            <a:r>
              <a:rPr lang="en" sz="2200"/>
              <a:t>Do you disclose your disability during the recruitment process?</a:t>
            </a:r>
            <a:endParaRPr sz="2200"/>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2" name="Shape 192"/>
        <p:cNvGrpSpPr/>
        <p:nvPr/>
      </p:nvGrpSpPr>
      <p:grpSpPr>
        <a:xfrm>
          <a:off x="0" y="0"/>
          <a:ext cx="0" cy="0"/>
          <a:chOff x="0" y="0"/>
          <a:chExt cx="0" cy="0"/>
        </a:xfrm>
      </p:grpSpPr>
      <p:sp>
        <p:nvSpPr>
          <p:cNvPr id="193" name="Google Shape;193;p36"/>
          <p:cNvSpPr txBox="1"/>
          <p:nvPr>
            <p:ph type="title"/>
          </p:nvPr>
        </p:nvSpPr>
        <p:spPr>
          <a:xfrm>
            <a:off x="693400" y="586975"/>
            <a:ext cx="6866100" cy="857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Accommodations</a:t>
            </a:r>
            <a:endParaRPr/>
          </a:p>
        </p:txBody>
      </p:sp>
      <p:sp>
        <p:nvSpPr>
          <p:cNvPr id="194" name="Google Shape;194;p36"/>
          <p:cNvSpPr txBox="1"/>
          <p:nvPr>
            <p:ph idx="1" type="body"/>
          </p:nvPr>
        </p:nvSpPr>
        <p:spPr>
          <a:xfrm>
            <a:off x="922000" y="1479175"/>
            <a:ext cx="7406700" cy="2966700"/>
          </a:xfrm>
          <a:prstGeom prst="rect">
            <a:avLst/>
          </a:prstGeom>
        </p:spPr>
        <p:txBody>
          <a:bodyPr anchorCtr="0" anchor="t" bIns="91425" lIns="91425" spcFirstLastPara="1" rIns="91425" wrap="square" tIns="91425">
            <a:noAutofit/>
          </a:bodyPr>
          <a:lstStyle/>
          <a:p>
            <a:pPr indent="0" lvl="0" marL="0" rtl="0" algn="l">
              <a:spcBef>
                <a:spcPts val="600"/>
              </a:spcBef>
              <a:spcAft>
                <a:spcPts val="0"/>
              </a:spcAft>
              <a:buNone/>
            </a:pPr>
            <a:r>
              <a:rPr lang="en"/>
              <a:t>Broadly</a:t>
            </a:r>
            <a:r>
              <a:rPr lang="en"/>
              <a:t> speaking, people do not ask for any </a:t>
            </a:r>
            <a:r>
              <a:rPr lang="en"/>
              <a:t>accommodations</a:t>
            </a:r>
            <a:r>
              <a:rPr lang="en"/>
              <a:t>, even if they “know they should” for fear of being judged.</a:t>
            </a:r>
            <a:endParaRPr/>
          </a:p>
          <a:p>
            <a:pPr indent="0" lvl="0" marL="0" rtl="0" algn="l">
              <a:spcBef>
                <a:spcPts val="600"/>
              </a:spcBef>
              <a:spcAft>
                <a:spcPts val="0"/>
              </a:spcAft>
              <a:buNone/>
            </a:pPr>
            <a:r>
              <a:t/>
            </a:r>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8" name="Shape 198"/>
        <p:cNvGrpSpPr/>
        <p:nvPr/>
      </p:nvGrpSpPr>
      <p:grpSpPr>
        <a:xfrm>
          <a:off x="0" y="0"/>
          <a:ext cx="0" cy="0"/>
          <a:chOff x="0" y="0"/>
          <a:chExt cx="0" cy="0"/>
        </a:xfrm>
      </p:grpSpPr>
      <p:sp>
        <p:nvSpPr>
          <p:cNvPr id="199" name="Google Shape;199;p37"/>
          <p:cNvSpPr txBox="1"/>
          <p:nvPr>
            <p:ph type="title"/>
          </p:nvPr>
        </p:nvSpPr>
        <p:spPr>
          <a:xfrm>
            <a:off x="693400" y="586975"/>
            <a:ext cx="7173000" cy="857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3500"/>
              <a:t>Things candidates appreciated </a:t>
            </a:r>
            <a:endParaRPr sz="3500"/>
          </a:p>
        </p:txBody>
      </p:sp>
      <p:sp>
        <p:nvSpPr>
          <p:cNvPr id="200" name="Google Shape;200;p37"/>
          <p:cNvSpPr txBox="1"/>
          <p:nvPr>
            <p:ph idx="1" type="body"/>
          </p:nvPr>
        </p:nvSpPr>
        <p:spPr>
          <a:xfrm>
            <a:off x="896775" y="1339650"/>
            <a:ext cx="7398300" cy="3223800"/>
          </a:xfrm>
          <a:prstGeom prst="rect">
            <a:avLst/>
          </a:prstGeom>
        </p:spPr>
        <p:txBody>
          <a:bodyPr anchorCtr="0" anchor="t" bIns="91425" lIns="91425" spcFirstLastPara="1" rIns="91425" wrap="square" tIns="91425">
            <a:noAutofit/>
          </a:bodyPr>
          <a:lstStyle/>
          <a:p>
            <a:pPr indent="-381000" lvl="0" marL="457200" rtl="0" algn="l">
              <a:spcBef>
                <a:spcPts val="600"/>
              </a:spcBef>
              <a:spcAft>
                <a:spcPts val="0"/>
              </a:spcAft>
              <a:buClr>
                <a:schemeClr val="dk2"/>
              </a:buClr>
              <a:buSzPts val="2400"/>
              <a:buChar char="-"/>
            </a:pPr>
            <a:r>
              <a:rPr lang="en">
                <a:solidFill>
                  <a:schemeClr val="dk2"/>
                </a:solidFill>
              </a:rPr>
              <a:t>Standardize breaks in the interview schedule</a:t>
            </a:r>
            <a:endParaRPr>
              <a:solidFill>
                <a:schemeClr val="dk2"/>
              </a:solidFill>
            </a:endParaRPr>
          </a:p>
          <a:p>
            <a:pPr indent="-381000" lvl="0" marL="457200" rtl="0" algn="l">
              <a:spcBef>
                <a:spcPts val="0"/>
              </a:spcBef>
              <a:spcAft>
                <a:spcPts val="0"/>
              </a:spcAft>
              <a:buSzPts val="2400"/>
              <a:buChar char="-"/>
            </a:pPr>
            <a:r>
              <a:rPr lang="en">
                <a:solidFill>
                  <a:schemeClr val="dk2"/>
                </a:solidFill>
              </a:rPr>
              <a:t>Share questions ahead of time with candidates</a:t>
            </a:r>
            <a:endParaRPr>
              <a:solidFill>
                <a:schemeClr val="dk2"/>
              </a:solidFill>
            </a:endParaRPr>
          </a:p>
          <a:p>
            <a:pPr indent="-381000" lvl="0" marL="457200" rtl="0" algn="l">
              <a:spcBef>
                <a:spcPts val="0"/>
              </a:spcBef>
              <a:spcAft>
                <a:spcPts val="0"/>
              </a:spcAft>
              <a:buSzPts val="2400"/>
              <a:buChar char="-"/>
            </a:pPr>
            <a:r>
              <a:rPr lang="en">
                <a:solidFill>
                  <a:schemeClr val="dk2"/>
                </a:solidFill>
              </a:rPr>
              <a:t>Always ask candidates if they need accommodations, and even better if you provide an independent contact for arranging accommodations- an HR person, someone not on the search committee</a:t>
            </a:r>
            <a:endParaRPr>
              <a:solidFill>
                <a:schemeClr val="dk2"/>
              </a:solidFill>
            </a:endParaRPr>
          </a:p>
          <a:p>
            <a:pPr indent="0" lvl="0" marL="0" rtl="0" algn="l">
              <a:spcBef>
                <a:spcPts val="600"/>
              </a:spcBef>
              <a:spcAft>
                <a:spcPts val="0"/>
              </a:spcAft>
              <a:buNone/>
            </a:pPr>
            <a:r>
              <a:t/>
            </a:r>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4" name="Shape 204"/>
        <p:cNvGrpSpPr/>
        <p:nvPr/>
      </p:nvGrpSpPr>
      <p:grpSpPr>
        <a:xfrm>
          <a:off x="0" y="0"/>
          <a:ext cx="0" cy="0"/>
          <a:chOff x="0" y="0"/>
          <a:chExt cx="0" cy="0"/>
        </a:xfrm>
      </p:grpSpPr>
      <p:sp>
        <p:nvSpPr>
          <p:cNvPr id="205" name="Google Shape;205;p38"/>
          <p:cNvSpPr txBox="1"/>
          <p:nvPr>
            <p:ph type="title"/>
          </p:nvPr>
        </p:nvSpPr>
        <p:spPr>
          <a:xfrm>
            <a:off x="693400" y="586975"/>
            <a:ext cx="6866100" cy="857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Strategies people use</a:t>
            </a:r>
            <a:endParaRPr/>
          </a:p>
        </p:txBody>
      </p:sp>
      <p:sp>
        <p:nvSpPr>
          <p:cNvPr id="206" name="Google Shape;206;p38"/>
          <p:cNvSpPr txBox="1"/>
          <p:nvPr>
            <p:ph idx="1" type="body"/>
          </p:nvPr>
        </p:nvSpPr>
        <p:spPr>
          <a:xfrm>
            <a:off x="905175" y="1444375"/>
            <a:ext cx="7541400" cy="3102300"/>
          </a:xfrm>
          <a:prstGeom prst="rect">
            <a:avLst/>
          </a:prstGeom>
        </p:spPr>
        <p:txBody>
          <a:bodyPr anchorCtr="0" anchor="t" bIns="91425" lIns="91425" spcFirstLastPara="1" rIns="91425" wrap="square" tIns="91425">
            <a:noAutofit/>
          </a:bodyPr>
          <a:lstStyle/>
          <a:p>
            <a:pPr indent="0" lvl="0" marL="0" rtl="0" algn="l">
              <a:spcBef>
                <a:spcPts val="600"/>
              </a:spcBef>
              <a:spcAft>
                <a:spcPts val="0"/>
              </a:spcAft>
              <a:buNone/>
            </a:pPr>
            <a:r>
              <a:rPr lang="en"/>
              <a:t>While</a:t>
            </a:r>
            <a:r>
              <a:rPr lang="en"/>
              <a:t> these differed based on disability type, some themes were:</a:t>
            </a:r>
            <a:endParaRPr/>
          </a:p>
          <a:p>
            <a:pPr indent="-381000" lvl="0" marL="914400" rtl="0" algn="l">
              <a:spcBef>
                <a:spcPts val="600"/>
              </a:spcBef>
              <a:spcAft>
                <a:spcPts val="0"/>
              </a:spcAft>
              <a:buSzPts val="2400"/>
              <a:buChar char="-"/>
            </a:pPr>
            <a:r>
              <a:rPr lang="en"/>
              <a:t>Always having extra medication on hand</a:t>
            </a:r>
            <a:endParaRPr/>
          </a:p>
          <a:p>
            <a:pPr indent="-381000" lvl="0" marL="914400" rtl="0" algn="l">
              <a:spcBef>
                <a:spcPts val="0"/>
              </a:spcBef>
              <a:spcAft>
                <a:spcPts val="0"/>
              </a:spcAft>
              <a:buSzPts val="2400"/>
              <a:buChar char="-"/>
            </a:pPr>
            <a:r>
              <a:rPr lang="en"/>
              <a:t>Looking for any visible diversity in the current staff</a:t>
            </a:r>
            <a:endParaRPr/>
          </a:p>
          <a:p>
            <a:pPr indent="-381000" lvl="0" marL="914400" rtl="0" algn="l">
              <a:spcBef>
                <a:spcPts val="0"/>
              </a:spcBef>
              <a:spcAft>
                <a:spcPts val="0"/>
              </a:spcAft>
              <a:buSzPts val="2400"/>
              <a:buChar char="-"/>
            </a:pPr>
            <a:r>
              <a:rPr lang="en"/>
              <a:t>Assessing the accessibility of the tour</a:t>
            </a:r>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0" name="Shape 210"/>
        <p:cNvGrpSpPr/>
        <p:nvPr/>
      </p:nvGrpSpPr>
      <p:grpSpPr>
        <a:xfrm>
          <a:off x="0" y="0"/>
          <a:ext cx="0" cy="0"/>
          <a:chOff x="0" y="0"/>
          <a:chExt cx="0" cy="0"/>
        </a:xfrm>
      </p:grpSpPr>
      <p:sp>
        <p:nvSpPr>
          <p:cNvPr id="211" name="Google Shape;211;p39"/>
          <p:cNvSpPr txBox="1"/>
          <p:nvPr>
            <p:ph type="title"/>
          </p:nvPr>
        </p:nvSpPr>
        <p:spPr>
          <a:xfrm>
            <a:off x="693400" y="586975"/>
            <a:ext cx="6866100" cy="857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Disclosure</a:t>
            </a:r>
            <a:endParaRPr/>
          </a:p>
        </p:txBody>
      </p:sp>
      <p:sp>
        <p:nvSpPr>
          <p:cNvPr id="212" name="Google Shape;212;p39"/>
          <p:cNvSpPr txBox="1"/>
          <p:nvPr>
            <p:ph idx="1" type="body"/>
          </p:nvPr>
        </p:nvSpPr>
        <p:spPr>
          <a:xfrm>
            <a:off x="922000" y="1885951"/>
            <a:ext cx="6866100" cy="2366100"/>
          </a:xfrm>
          <a:prstGeom prst="rect">
            <a:avLst/>
          </a:prstGeom>
        </p:spPr>
        <p:txBody>
          <a:bodyPr anchorCtr="0" anchor="t" bIns="91425" lIns="91425" spcFirstLastPara="1" rIns="91425" wrap="square" tIns="91425">
            <a:noAutofit/>
          </a:bodyPr>
          <a:lstStyle/>
          <a:p>
            <a:pPr indent="0" lvl="0" marL="0" rtl="0" algn="l">
              <a:spcBef>
                <a:spcPts val="600"/>
              </a:spcBef>
              <a:spcAft>
                <a:spcPts val="0"/>
              </a:spcAft>
              <a:buNone/>
            </a:pPr>
            <a:r>
              <a:rPr lang="en"/>
              <a:t>While many candidates don’t disclose their disability during the hiring process, or only disclose part of it, others use the disclosure process to interview the institution.</a:t>
            </a:r>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6" name="Shape 216"/>
        <p:cNvGrpSpPr/>
        <p:nvPr/>
      </p:nvGrpSpPr>
      <p:grpSpPr>
        <a:xfrm>
          <a:off x="0" y="0"/>
          <a:ext cx="0" cy="0"/>
          <a:chOff x="0" y="0"/>
          <a:chExt cx="0" cy="0"/>
        </a:xfrm>
      </p:grpSpPr>
      <p:sp>
        <p:nvSpPr>
          <p:cNvPr id="217" name="Google Shape;217;p40"/>
          <p:cNvSpPr txBox="1"/>
          <p:nvPr>
            <p:ph type="title"/>
          </p:nvPr>
        </p:nvSpPr>
        <p:spPr>
          <a:xfrm>
            <a:off x="693400" y="586975"/>
            <a:ext cx="6866100" cy="857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Disclosure </a:t>
            </a:r>
            <a:endParaRPr/>
          </a:p>
        </p:txBody>
      </p:sp>
      <p:sp>
        <p:nvSpPr>
          <p:cNvPr id="218" name="Google Shape;218;p40"/>
          <p:cNvSpPr txBox="1"/>
          <p:nvPr>
            <p:ph idx="1" type="body"/>
          </p:nvPr>
        </p:nvSpPr>
        <p:spPr>
          <a:xfrm>
            <a:off x="964025" y="1444375"/>
            <a:ext cx="6866100" cy="3051900"/>
          </a:xfrm>
          <a:prstGeom prst="rect">
            <a:avLst/>
          </a:prstGeom>
        </p:spPr>
        <p:txBody>
          <a:bodyPr anchorCtr="0" anchor="t" bIns="91425" lIns="91425" spcFirstLastPara="1" rIns="91425" wrap="square" tIns="91425">
            <a:noAutofit/>
          </a:bodyPr>
          <a:lstStyle/>
          <a:p>
            <a:pPr indent="0" lvl="0" marL="0" rtl="0" algn="l">
              <a:spcBef>
                <a:spcPts val="600"/>
              </a:spcBef>
              <a:spcAft>
                <a:spcPts val="0"/>
              </a:spcAft>
              <a:buNone/>
            </a:pPr>
            <a:r>
              <a:rPr lang="en"/>
              <a:t>If someone discloses:</a:t>
            </a:r>
            <a:endParaRPr/>
          </a:p>
          <a:p>
            <a:pPr indent="-381000" lvl="0" marL="457200" rtl="0" algn="l">
              <a:spcBef>
                <a:spcPts val="600"/>
              </a:spcBef>
              <a:spcAft>
                <a:spcPts val="0"/>
              </a:spcAft>
              <a:buSzPts val="2400"/>
              <a:buChar char="-"/>
            </a:pPr>
            <a:r>
              <a:rPr lang="en"/>
              <a:t>Know what you are legally allowed to ask</a:t>
            </a:r>
            <a:endParaRPr/>
          </a:p>
          <a:p>
            <a:pPr indent="-381000" lvl="0" marL="457200" rtl="0" algn="l">
              <a:spcBef>
                <a:spcPts val="0"/>
              </a:spcBef>
              <a:spcAft>
                <a:spcPts val="0"/>
              </a:spcAft>
              <a:buSzPts val="2400"/>
              <a:buChar char="-"/>
            </a:pPr>
            <a:r>
              <a:rPr lang="en"/>
              <a:t>Understand the flexibility of the job you’re hiring for so you can speak to potential accommodations</a:t>
            </a:r>
            <a:endParaRPr/>
          </a:p>
          <a:p>
            <a:pPr indent="-381000" lvl="0" marL="457200" rtl="0" algn="l">
              <a:spcBef>
                <a:spcPts val="0"/>
              </a:spcBef>
              <a:spcAft>
                <a:spcPts val="0"/>
              </a:spcAft>
              <a:buSzPts val="2400"/>
              <a:buChar char="-"/>
            </a:pPr>
            <a:r>
              <a:rPr lang="en"/>
              <a:t>Be able to refer people to documented health insurance options</a:t>
            </a:r>
            <a:endParaRP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2" name="Shape 222"/>
        <p:cNvGrpSpPr/>
        <p:nvPr/>
      </p:nvGrpSpPr>
      <p:grpSpPr>
        <a:xfrm>
          <a:off x="0" y="0"/>
          <a:ext cx="0" cy="0"/>
          <a:chOff x="0" y="0"/>
          <a:chExt cx="0" cy="0"/>
        </a:xfrm>
      </p:grpSpPr>
      <p:sp>
        <p:nvSpPr>
          <p:cNvPr id="223" name="Google Shape;223;p41"/>
          <p:cNvSpPr txBox="1"/>
          <p:nvPr>
            <p:ph type="title"/>
          </p:nvPr>
        </p:nvSpPr>
        <p:spPr>
          <a:xfrm>
            <a:off x="693400" y="586975"/>
            <a:ext cx="6866100" cy="857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Summary</a:t>
            </a:r>
            <a:endParaRPr/>
          </a:p>
        </p:txBody>
      </p:sp>
      <p:sp>
        <p:nvSpPr>
          <p:cNvPr id="224" name="Google Shape;224;p41"/>
          <p:cNvSpPr txBox="1"/>
          <p:nvPr>
            <p:ph idx="1" type="body"/>
          </p:nvPr>
        </p:nvSpPr>
        <p:spPr>
          <a:xfrm>
            <a:off x="922000" y="1554825"/>
            <a:ext cx="6866100" cy="2697300"/>
          </a:xfrm>
          <a:prstGeom prst="rect">
            <a:avLst/>
          </a:prstGeom>
        </p:spPr>
        <p:txBody>
          <a:bodyPr anchorCtr="0" anchor="t" bIns="91425" lIns="91425" spcFirstLastPara="1" rIns="91425" wrap="square" tIns="91425">
            <a:noAutofit/>
          </a:bodyPr>
          <a:lstStyle/>
          <a:p>
            <a:pPr indent="0" lvl="0" marL="0" rtl="0" algn="l">
              <a:spcBef>
                <a:spcPts val="600"/>
              </a:spcBef>
              <a:spcAft>
                <a:spcPts val="0"/>
              </a:spcAft>
              <a:buNone/>
            </a:pPr>
            <a:r>
              <a:rPr lang="en"/>
              <a:t>When viewed as a process that people have created, and therefore can be changed, the </a:t>
            </a:r>
            <a:r>
              <a:rPr lang="en"/>
              <a:t>academic</a:t>
            </a:r>
            <a:r>
              <a:rPr lang="en"/>
              <a:t> interview process can be made more accessible for </a:t>
            </a:r>
            <a:r>
              <a:rPr lang="en"/>
              <a:t>librarians</a:t>
            </a:r>
            <a:r>
              <a:rPr lang="en"/>
              <a:t> with disabilities in ways that negate the need for disclosure of personal medical information.</a:t>
            </a:r>
            <a:endParaRP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8" name="Shape 228"/>
        <p:cNvGrpSpPr/>
        <p:nvPr/>
      </p:nvGrpSpPr>
      <p:grpSpPr>
        <a:xfrm>
          <a:off x="0" y="0"/>
          <a:ext cx="0" cy="0"/>
          <a:chOff x="0" y="0"/>
          <a:chExt cx="0" cy="0"/>
        </a:xfrm>
      </p:grpSpPr>
      <p:sp>
        <p:nvSpPr>
          <p:cNvPr id="229" name="Google Shape;229;p42"/>
          <p:cNvSpPr txBox="1"/>
          <p:nvPr>
            <p:ph type="ctrTitle"/>
          </p:nvPr>
        </p:nvSpPr>
        <p:spPr>
          <a:xfrm>
            <a:off x="685800" y="3311338"/>
            <a:ext cx="7772400" cy="11598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sz="3000"/>
              <a:t>Improving</a:t>
            </a:r>
            <a:r>
              <a:rPr lang="en" sz="3000"/>
              <a:t> the recruitment process</a:t>
            </a:r>
            <a:endParaRPr sz="3000"/>
          </a:p>
          <a:p>
            <a:pPr indent="0" lvl="0" marL="0" rtl="0" algn="l">
              <a:spcBef>
                <a:spcPts val="0"/>
              </a:spcBef>
              <a:spcAft>
                <a:spcPts val="0"/>
              </a:spcAft>
              <a:buNone/>
            </a:pPr>
            <a:r>
              <a:t/>
            </a:r>
            <a:endParaRPr sz="2400">
              <a:solidFill>
                <a:schemeClr val="lt1"/>
              </a:solidFill>
            </a:endParaRPr>
          </a:p>
          <a:p>
            <a:pPr indent="0" lvl="0" marL="0" rtl="0" algn="l">
              <a:spcBef>
                <a:spcPts val="0"/>
              </a:spcBef>
              <a:spcAft>
                <a:spcPts val="0"/>
              </a:spcAft>
              <a:buNone/>
            </a:pPr>
            <a:r>
              <a:t/>
            </a:r>
            <a:endParaRPr sz="2400">
              <a:solidFill>
                <a:schemeClr val="lt1"/>
              </a:solidFill>
            </a:endParaRPr>
          </a:p>
          <a:p>
            <a:pPr indent="0" lvl="0" marL="0" rtl="0" algn="l">
              <a:spcBef>
                <a:spcPts val="0"/>
              </a:spcBef>
              <a:spcAft>
                <a:spcPts val="0"/>
              </a:spcAft>
              <a:buNone/>
            </a:pPr>
            <a:r>
              <a:t/>
            </a:r>
            <a:endParaRPr sz="2400">
              <a:solidFill>
                <a:schemeClr val="lt1"/>
              </a:solidFill>
            </a:endParaRPr>
          </a:p>
          <a:p>
            <a:pPr indent="0" lvl="0" marL="0" rtl="0" algn="l">
              <a:spcBef>
                <a:spcPts val="0"/>
              </a:spcBef>
              <a:spcAft>
                <a:spcPts val="0"/>
              </a:spcAft>
              <a:buNone/>
            </a:pPr>
            <a:r>
              <a:t/>
            </a:r>
            <a:endParaRPr sz="2400">
              <a:solidFill>
                <a:schemeClr val="lt1"/>
              </a:solidFill>
            </a:endParaRPr>
          </a:p>
          <a:p>
            <a:pPr indent="0" lvl="0" marL="0" rtl="0" algn="l">
              <a:spcBef>
                <a:spcPts val="0"/>
              </a:spcBef>
              <a:spcAft>
                <a:spcPts val="0"/>
              </a:spcAft>
              <a:buClr>
                <a:schemeClr val="dk1"/>
              </a:buClr>
              <a:buSzPts val="1100"/>
              <a:buFont typeface="Arial"/>
              <a:buNone/>
            </a:pPr>
            <a:r>
              <a:rPr lang="en" sz="2400">
                <a:solidFill>
                  <a:schemeClr val="lt1"/>
                </a:solidFill>
              </a:rPr>
              <a:t>Pronouns: she/her</a:t>
            </a:r>
            <a:endParaRPr sz="2400">
              <a:solidFill>
                <a:schemeClr val="lt1"/>
              </a:solidFill>
            </a:endParaRPr>
          </a:p>
          <a:p>
            <a:pPr indent="0" lvl="0" marL="0" rtl="0" algn="l">
              <a:spcBef>
                <a:spcPts val="0"/>
              </a:spcBef>
              <a:spcAft>
                <a:spcPts val="0"/>
              </a:spcAft>
              <a:buClr>
                <a:schemeClr val="dk1"/>
              </a:buClr>
              <a:buSzPts val="1100"/>
              <a:buFont typeface="Arial"/>
              <a:buNone/>
            </a:pPr>
            <a:r>
              <a:rPr lang="en" sz="2400">
                <a:solidFill>
                  <a:schemeClr val="lt1"/>
                </a:solidFill>
              </a:rPr>
              <a:t>Head, Library Liaison Program </a:t>
            </a:r>
            <a:endParaRPr sz="2400">
              <a:solidFill>
                <a:schemeClr val="lt1"/>
              </a:solidFill>
            </a:endParaRPr>
          </a:p>
          <a:p>
            <a:pPr indent="0" lvl="0" marL="0" rtl="0" algn="l">
              <a:spcBef>
                <a:spcPts val="0"/>
              </a:spcBef>
              <a:spcAft>
                <a:spcPts val="0"/>
              </a:spcAft>
              <a:buClr>
                <a:schemeClr val="dk1"/>
              </a:buClr>
              <a:buSzPts val="1100"/>
              <a:buFont typeface="Arial"/>
              <a:buNone/>
            </a:pPr>
            <a:r>
              <a:rPr lang="en" sz="2400">
                <a:solidFill>
                  <a:schemeClr val="lt1"/>
                </a:solidFill>
              </a:rPr>
              <a:t>University of Nevada, Las Vegas</a:t>
            </a:r>
            <a:endParaRPr sz="3000"/>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3" name="Shape 233"/>
        <p:cNvGrpSpPr/>
        <p:nvPr/>
      </p:nvGrpSpPr>
      <p:grpSpPr>
        <a:xfrm>
          <a:off x="0" y="0"/>
          <a:ext cx="0" cy="0"/>
          <a:chOff x="0" y="0"/>
          <a:chExt cx="0" cy="0"/>
        </a:xfrm>
      </p:grpSpPr>
      <p:sp>
        <p:nvSpPr>
          <p:cNvPr id="234" name="Google Shape;234;p43"/>
          <p:cNvSpPr txBox="1"/>
          <p:nvPr>
            <p:ph type="title"/>
          </p:nvPr>
        </p:nvSpPr>
        <p:spPr>
          <a:xfrm>
            <a:off x="693400" y="586975"/>
            <a:ext cx="6866100" cy="857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Question: When Does the Hiring Process Start?</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
        <p:nvSpPr>
          <p:cNvPr id="235" name="Google Shape;235;p43"/>
          <p:cNvSpPr txBox="1"/>
          <p:nvPr>
            <p:ph idx="1" type="body"/>
          </p:nvPr>
        </p:nvSpPr>
        <p:spPr>
          <a:xfrm>
            <a:off x="905875" y="2377826"/>
            <a:ext cx="6866100" cy="2366100"/>
          </a:xfrm>
          <a:prstGeom prst="rect">
            <a:avLst/>
          </a:prstGeom>
        </p:spPr>
        <p:txBody>
          <a:bodyPr anchorCtr="0" anchor="t" bIns="91425" lIns="91425" spcFirstLastPara="1" rIns="91425" wrap="square" tIns="91425">
            <a:noAutofit/>
          </a:bodyPr>
          <a:lstStyle/>
          <a:p>
            <a:pPr indent="-381000" lvl="0" marL="457200" rtl="0" algn="l">
              <a:spcBef>
                <a:spcPts val="600"/>
              </a:spcBef>
              <a:spcAft>
                <a:spcPts val="0"/>
              </a:spcAft>
              <a:buSzPts val="2400"/>
              <a:buChar char="●"/>
            </a:pPr>
            <a:r>
              <a:rPr lang="en"/>
              <a:t>When a search is approved?</a:t>
            </a:r>
            <a:endParaRPr/>
          </a:p>
          <a:p>
            <a:pPr indent="-381000" lvl="0" marL="457200" rtl="0" algn="l">
              <a:spcBef>
                <a:spcPts val="0"/>
              </a:spcBef>
              <a:spcAft>
                <a:spcPts val="0"/>
              </a:spcAft>
              <a:buSzPts val="2400"/>
              <a:buChar char="●"/>
            </a:pPr>
            <a:r>
              <a:rPr lang="en"/>
              <a:t>When the job ad is written?</a:t>
            </a:r>
            <a:endParaRPr/>
          </a:p>
          <a:p>
            <a:pPr indent="-381000" lvl="0" marL="457200" rtl="0" algn="l">
              <a:spcBef>
                <a:spcPts val="0"/>
              </a:spcBef>
              <a:spcAft>
                <a:spcPts val="0"/>
              </a:spcAft>
              <a:buSzPts val="2400"/>
              <a:buChar char="●"/>
            </a:pPr>
            <a:r>
              <a:rPr lang="en">
                <a:solidFill>
                  <a:schemeClr val="dk2"/>
                </a:solidFill>
              </a:rPr>
              <a:t>When the job ad goes live?</a:t>
            </a:r>
            <a:endParaRPr/>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9" name="Shape 239"/>
        <p:cNvGrpSpPr/>
        <p:nvPr/>
      </p:nvGrpSpPr>
      <p:grpSpPr>
        <a:xfrm>
          <a:off x="0" y="0"/>
          <a:ext cx="0" cy="0"/>
          <a:chOff x="0" y="0"/>
          <a:chExt cx="0" cy="0"/>
        </a:xfrm>
      </p:grpSpPr>
      <p:sp>
        <p:nvSpPr>
          <p:cNvPr id="240" name="Google Shape;240;p44"/>
          <p:cNvSpPr txBox="1"/>
          <p:nvPr>
            <p:ph type="title"/>
          </p:nvPr>
        </p:nvSpPr>
        <p:spPr>
          <a:xfrm>
            <a:off x="693400" y="586975"/>
            <a:ext cx="6866100" cy="857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You Are Hiring, Not Fishing</a:t>
            </a:r>
            <a:endParaRPr/>
          </a:p>
        </p:txBody>
      </p:sp>
      <p:sp>
        <p:nvSpPr>
          <p:cNvPr id="241" name="Google Shape;241;p44"/>
          <p:cNvSpPr txBox="1"/>
          <p:nvPr/>
        </p:nvSpPr>
        <p:spPr>
          <a:xfrm>
            <a:off x="536250" y="2496075"/>
            <a:ext cx="8071500" cy="1828500"/>
          </a:xfrm>
          <a:prstGeom prst="rect">
            <a:avLst/>
          </a:prstGeom>
          <a:noFill/>
          <a:ln>
            <a:noFill/>
          </a:ln>
        </p:spPr>
        <p:txBody>
          <a:bodyPr anchorCtr="0" anchor="t" bIns="91425" lIns="91425" spcFirstLastPara="1" rIns="91425" wrap="square" tIns="91425">
            <a:spAutoFit/>
          </a:bodyPr>
          <a:lstStyle/>
          <a:p>
            <a:pPr indent="-381000" lvl="0" marL="457200" rtl="0" algn="l">
              <a:lnSpc>
                <a:spcPct val="115000"/>
              </a:lnSpc>
              <a:spcBef>
                <a:spcPts val="600"/>
              </a:spcBef>
              <a:spcAft>
                <a:spcPts val="0"/>
              </a:spcAft>
              <a:buClr>
                <a:srgbClr val="695C78"/>
              </a:buClr>
              <a:buSzPts val="2400"/>
              <a:buFont typeface="Raleway Thin"/>
              <a:buChar char="●"/>
            </a:pPr>
            <a:r>
              <a:rPr lang="en" sz="2400">
                <a:solidFill>
                  <a:schemeClr val="dk2"/>
                </a:solidFill>
                <a:latin typeface="Raleway Thin"/>
                <a:ea typeface="Raleway Thin"/>
                <a:cs typeface="Raleway Thin"/>
                <a:sym typeface="Raleway Thin"/>
              </a:rPr>
              <a:t>“Always hiring” mentality </a:t>
            </a:r>
            <a:endParaRPr sz="2400">
              <a:solidFill>
                <a:schemeClr val="dk2"/>
              </a:solidFill>
              <a:latin typeface="Raleway Thin"/>
              <a:ea typeface="Raleway Thin"/>
              <a:cs typeface="Raleway Thin"/>
              <a:sym typeface="Raleway Thin"/>
            </a:endParaRPr>
          </a:p>
          <a:p>
            <a:pPr indent="-381000" lvl="0" marL="457200" rtl="0" algn="l">
              <a:lnSpc>
                <a:spcPct val="115000"/>
              </a:lnSpc>
              <a:spcBef>
                <a:spcPts val="0"/>
              </a:spcBef>
              <a:spcAft>
                <a:spcPts val="0"/>
              </a:spcAft>
              <a:buClr>
                <a:schemeClr val="dk2"/>
              </a:buClr>
              <a:buSzPts val="2400"/>
              <a:buFont typeface="Raleway Thin"/>
              <a:buChar char="●"/>
            </a:pPr>
            <a:r>
              <a:rPr lang="en" sz="2400">
                <a:solidFill>
                  <a:schemeClr val="dk2"/>
                </a:solidFill>
                <a:latin typeface="Raleway Thin"/>
                <a:ea typeface="Raleway Thin"/>
                <a:cs typeface="Raleway Thin"/>
                <a:sym typeface="Raleway Thin"/>
              </a:rPr>
              <a:t>Keep records: Notes, Excel, Rolodex, Apps, etc.</a:t>
            </a:r>
            <a:endParaRPr sz="2400">
              <a:solidFill>
                <a:schemeClr val="dk2"/>
              </a:solidFill>
              <a:latin typeface="Raleway Thin"/>
              <a:ea typeface="Raleway Thin"/>
              <a:cs typeface="Raleway Thin"/>
              <a:sym typeface="Raleway Thin"/>
            </a:endParaRPr>
          </a:p>
          <a:p>
            <a:pPr indent="-381000" lvl="0" marL="457200" rtl="0" algn="l">
              <a:lnSpc>
                <a:spcPct val="115000"/>
              </a:lnSpc>
              <a:spcBef>
                <a:spcPts val="0"/>
              </a:spcBef>
              <a:spcAft>
                <a:spcPts val="0"/>
              </a:spcAft>
              <a:buClr>
                <a:srgbClr val="695C78"/>
              </a:buClr>
              <a:buSzPts val="2400"/>
              <a:buFont typeface="Raleway Thin"/>
              <a:buChar char="●"/>
            </a:pPr>
            <a:r>
              <a:rPr lang="en" sz="2400">
                <a:solidFill>
                  <a:schemeClr val="dk2"/>
                </a:solidFill>
                <a:latin typeface="Raleway Thin"/>
                <a:ea typeface="Raleway Thin"/>
                <a:cs typeface="Raleway Thin"/>
                <a:sym typeface="Raleway Thin"/>
              </a:rPr>
              <a:t>Normalize scouting in LIS</a:t>
            </a:r>
            <a:endParaRPr sz="2400">
              <a:solidFill>
                <a:schemeClr val="dk2"/>
              </a:solidFill>
              <a:latin typeface="Raleway Thin"/>
              <a:ea typeface="Raleway Thin"/>
              <a:cs typeface="Raleway Thin"/>
              <a:sym typeface="Raleway Thin"/>
            </a:endParaRPr>
          </a:p>
          <a:p>
            <a:pPr indent="-381000" lvl="0" marL="457200" rtl="0" algn="l">
              <a:lnSpc>
                <a:spcPct val="115000"/>
              </a:lnSpc>
              <a:spcBef>
                <a:spcPts val="0"/>
              </a:spcBef>
              <a:spcAft>
                <a:spcPts val="0"/>
              </a:spcAft>
              <a:buClr>
                <a:schemeClr val="dk2"/>
              </a:buClr>
              <a:buSzPts val="2400"/>
              <a:buFont typeface="Raleway Thin"/>
              <a:buChar char="●"/>
            </a:pPr>
            <a:r>
              <a:rPr lang="en" sz="2400" u="sng">
                <a:solidFill>
                  <a:schemeClr val="dk2"/>
                </a:solidFill>
                <a:latin typeface="Raleway Thin"/>
                <a:ea typeface="Raleway Thin"/>
                <a:cs typeface="Raleway Thin"/>
                <a:sym typeface="Raleway Thin"/>
              </a:rPr>
              <a:t>Invite</a:t>
            </a:r>
            <a:r>
              <a:rPr lang="en" sz="2400">
                <a:solidFill>
                  <a:schemeClr val="dk2"/>
                </a:solidFill>
                <a:latin typeface="Raleway Thin"/>
                <a:ea typeface="Raleway Thin"/>
                <a:cs typeface="Raleway Thin"/>
                <a:sym typeface="Raleway Thin"/>
              </a:rPr>
              <a:t> people to apply</a:t>
            </a:r>
            <a:endParaRPr sz="2400">
              <a:solidFill>
                <a:schemeClr val="dk2"/>
              </a:solidFill>
              <a:latin typeface="Raleway Thin"/>
              <a:ea typeface="Raleway Thin"/>
              <a:cs typeface="Raleway Thin"/>
              <a:sym typeface="Raleway Thin"/>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4" name="Shape 84"/>
        <p:cNvGrpSpPr/>
        <p:nvPr/>
      </p:nvGrpSpPr>
      <p:grpSpPr>
        <a:xfrm>
          <a:off x="0" y="0"/>
          <a:ext cx="0" cy="0"/>
          <a:chOff x="0" y="0"/>
          <a:chExt cx="0" cy="0"/>
        </a:xfrm>
      </p:grpSpPr>
      <p:sp>
        <p:nvSpPr>
          <p:cNvPr id="85" name="Google Shape;85;p18"/>
          <p:cNvSpPr txBox="1"/>
          <p:nvPr>
            <p:ph type="title"/>
          </p:nvPr>
        </p:nvSpPr>
        <p:spPr>
          <a:xfrm>
            <a:off x="693400" y="586975"/>
            <a:ext cx="6866100" cy="857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Why is trans-inclusive hiring important?</a:t>
            </a:r>
            <a:endParaRPr/>
          </a:p>
        </p:txBody>
      </p:sp>
      <p:sp>
        <p:nvSpPr>
          <p:cNvPr id="86" name="Google Shape;86;p18"/>
          <p:cNvSpPr txBox="1"/>
          <p:nvPr>
            <p:ph idx="1" type="body"/>
          </p:nvPr>
        </p:nvSpPr>
        <p:spPr>
          <a:xfrm>
            <a:off x="922000" y="2065050"/>
            <a:ext cx="6866100" cy="2187000"/>
          </a:xfrm>
          <a:prstGeom prst="rect">
            <a:avLst/>
          </a:prstGeom>
        </p:spPr>
        <p:txBody>
          <a:bodyPr anchorCtr="0" anchor="t" bIns="91425" lIns="91425" spcFirstLastPara="1" rIns="91425" wrap="square" tIns="91425">
            <a:noAutofit/>
          </a:bodyPr>
          <a:lstStyle/>
          <a:p>
            <a:pPr indent="0" lvl="0" marL="0" rtl="0" algn="l">
              <a:spcBef>
                <a:spcPts val="600"/>
              </a:spcBef>
              <a:spcAft>
                <a:spcPts val="0"/>
              </a:spcAft>
              <a:buNone/>
            </a:pPr>
            <a:r>
              <a:rPr lang="en"/>
              <a:t>Many workplaces are hostile to trans people, so we cannot assume that one will be safe or comfortable. Taking steps to demonstrate awareness saves us from having to try to assess the situation ourselves.</a:t>
            </a:r>
            <a:endParaRPr/>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5" name="Shape 245"/>
        <p:cNvGrpSpPr/>
        <p:nvPr/>
      </p:nvGrpSpPr>
      <p:grpSpPr>
        <a:xfrm>
          <a:off x="0" y="0"/>
          <a:ext cx="0" cy="0"/>
          <a:chOff x="0" y="0"/>
          <a:chExt cx="0" cy="0"/>
        </a:xfrm>
      </p:grpSpPr>
      <p:sp>
        <p:nvSpPr>
          <p:cNvPr id="246" name="Google Shape;246;p45"/>
          <p:cNvSpPr txBox="1"/>
          <p:nvPr>
            <p:ph type="title"/>
          </p:nvPr>
        </p:nvSpPr>
        <p:spPr>
          <a:xfrm>
            <a:off x="693400" y="586975"/>
            <a:ext cx="6866100" cy="857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Job Advertisements as Cultural Objects</a:t>
            </a:r>
            <a:endParaRPr/>
          </a:p>
        </p:txBody>
      </p:sp>
      <p:sp>
        <p:nvSpPr>
          <p:cNvPr id="247" name="Google Shape;247;p45"/>
          <p:cNvSpPr txBox="1"/>
          <p:nvPr/>
        </p:nvSpPr>
        <p:spPr>
          <a:xfrm>
            <a:off x="693400" y="2041625"/>
            <a:ext cx="7676400" cy="1828500"/>
          </a:xfrm>
          <a:prstGeom prst="rect">
            <a:avLst/>
          </a:prstGeom>
          <a:noFill/>
          <a:ln>
            <a:noFill/>
          </a:ln>
        </p:spPr>
        <p:txBody>
          <a:bodyPr anchorCtr="0" anchor="t" bIns="91425" lIns="91425" spcFirstLastPara="1" rIns="91425" wrap="square" tIns="91425">
            <a:spAutoFit/>
          </a:bodyPr>
          <a:lstStyle/>
          <a:p>
            <a:pPr indent="-381000" lvl="0" marL="457200" rtl="0" algn="l">
              <a:lnSpc>
                <a:spcPct val="115000"/>
              </a:lnSpc>
              <a:spcBef>
                <a:spcPts val="600"/>
              </a:spcBef>
              <a:spcAft>
                <a:spcPts val="0"/>
              </a:spcAft>
              <a:buClr>
                <a:srgbClr val="695C78"/>
              </a:buClr>
              <a:buSzPts val="2400"/>
              <a:buFont typeface="Raleway Thin"/>
              <a:buChar char="●"/>
            </a:pPr>
            <a:r>
              <a:rPr lang="en" sz="2400">
                <a:solidFill>
                  <a:schemeClr val="dk2"/>
                </a:solidFill>
                <a:latin typeface="Raleway Thin"/>
                <a:ea typeface="Raleway Thin"/>
                <a:cs typeface="Raleway Thin"/>
                <a:sym typeface="Raleway Thin"/>
              </a:rPr>
              <a:t>Signal your values throughout the ad</a:t>
            </a:r>
            <a:endParaRPr sz="2400">
              <a:solidFill>
                <a:schemeClr val="dk2"/>
              </a:solidFill>
              <a:latin typeface="Raleway Thin"/>
              <a:ea typeface="Raleway Thin"/>
              <a:cs typeface="Raleway Thin"/>
              <a:sym typeface="Raleway Thin"/>
            </a:endParaRPr>
          </a:p>
          <a:p>
            <a:pPr indent="-381000" lvl="0" marL="457200" rtl="0" algn="l">
              <a:lnSpc>
                <a:spcPct val="115000"/>
              </a:lnSpc>
              <a:spcBef>
                <a:spcPts val="0"/>
              </a:spcBef>
              <a:spcAft>
                <a:spcPts val="0"/>
              </a:spcAft>
              <a:buClr>
                <a:srgbClr val="695C78"/>
              </a:buClr>
              <a:buSzPts val="2400"/>
              <a:buFont typeface="Raleway Thin"/>
              <a:buChar char="●"/>
            </a:pPr>
            <a:r>
              <a:rPr lang="en" sz="2400">
                <a:solidFill>
                  <a:schemeClr val="dk2"/>
                </a:solidFill>
                <a:latin typeface="Raleway Thin"/>
                <a:ea typeface="Raleway Thin"/>
                <a:cs typeface="Raleway Thin"/>
                <a:sym typeface="Raleway Thin"/>
              </a:rPr>
              <a:t>Remember there is life outside of work</a:t>
            </a:r>
            <a:endParaRPr sz="2400">
              <a:solidFill>
                <a:schemeClr val="dk2"/>
              </a:solidFill>
              <a:latin typeface="Raleway Thin"/>
              <a:ea typeface="Raleway Thin"/>
              <a:cs typeface="Raleway Thin"/>
              <a:sym typeface="Raleway Thin"/>
            </a:endParaRPr>
          </a:p>
          <a:p>
            <a:pPr indent="-381000" lvl="0" marL="457200" rtl="0" algn="l">
              <a:lnSpc>
                <a:spcPct val="115000"/>
              </a:lnSpc>
              <a:spcBef>
                <a:spcPts val="0"/>
              </a:spcBef>
              <a:spcAft>
                <a:spcPts val="0"/>
              </a:spcAft>
              <a:buClr>
                <a:srgbClr val="695C78"/>
              </a:buClr>
              <a:buSzPts val="2400"/>
              <a:buFont typeface="Raleway Thin"/>
              <a:buChar char="●"/>
            </a:pPr>
            <a:r>
              <a:rPr lang="en" sz="2400">
                <a:solidFill>
                  <a:schemeClr val="dk2"/>
                </a:solidFill>
                <a:latin typeface="Raleway Thin"/>
                <a:ea typeface="Raleway Thin"/>
                <a:cs typeface="Raleway Thin"/>
                <a:sym typeface="Raleway Thin"/>
              </a:rPr>
              <a:t>“Living in” &amp; campus resource guides/videos</a:t>
            </a:r>
            <a:endParaRPr sz="2400">
              <a:solidFill>
                <a:schemeClr val="dk2"/>
              </a:solidFill>
              <a:latin typeface="Raleway Thin"/>
              <a:ea typeface="Raleway Thin"/>
              <a:cs typeface="Raleway Thin"/>
              <a:sym typeface="Raleway Thin"/>
            </a:endParaRPr>
          </a:p>
          <a:p>
            <a:pPr indent="-381000" lvl="0" marL="457200" rtl="0" algn="l">
              <a:lnSpc>
                <a:spcPct val="115000"/>
              </a:lnSpc>
              <a:spcBef>
                <a:spcPts val="0"/>
              </a:spcBef>
              <a:spcAft>
                <a:spcPts val="0"/>
              </a:spcAft>
              <a:buClr>
                <a:schemeClr val="dk2"/>
              </a:buClr>
              <a:buSzPts val="2400"/>
              <a:buFont typeface="Raleway Thin"/>
              <a:buChar char="●"/>
            </a:pPr>
            <a:r>
              <a:rPr lang="en" sz="2400">
                <a:solidFill>
                  <a:schemeClr val="dk2"/>
                </a:solidFill>
                <a:latin typeface="Raleway Thin"/>
                <a:ea typeface="Raleway Thin"/>
                <a:cs typeface="Raleway Thin"/>
                <a:sym typeface="Raleway Thin"/>
              </a:rPr>
              <a:t>Job ad development is an iterative process</a:t>
            </a:r>
            <a:endParaRPr sz="2400">
              <a:solidFill>
                <a:schemeClr val="dk2"/>
              </a:solidFill>
              <a:latin typeface="Raleway Thin"/>
              <a:ea typeface="Raleway Thin"/>
              <a:cs typeface="Raleway Thin"/>
              <a:sym typeface="Raleway Thin"/>
            </a:endParaRPr>
          </a:p>
        </p:txBody>
      </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1" name="Shape 251"/>
        <p:cNvGrpSpPr/>
        <p:nvPr/>
      </p:nvGrpSpPr>
      <p:grpSpPr>
        <a:xfrm>
          <a:off x="0" y="0"/>
          <a:ext cx="0" cy="0"/>
          <a:chOff x="0" y="0"/>
          <a:chExt cx="0" cy="0"/>
        </a:xfrm>
      </p:grpSpPr>
      <p:sp>
        <p:nvSpPr>
          <p:cNvPr id="252" name="Google Shape;252;p46"/>
          <p:cNvSpPr txBox="1"/>
          <p:nvPr>
            <p:ph type="ctrTitle"/>
          </p:nvPr>
        </p:nvSpPr>
        <p:spPr>
          <a:xfrm>
            <a:off x="685800" y="2625332"/>
            <a:ext cx="7772400" cy="18216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sz="3000"/>
              <a:t>Compassion in academic hiring</a:t>
            </a:r>
            <a:endParaRPr sz="3000"/>
          </a:p>
          <a:p>
            <a:pPr indent="0" lvl="0" marL="0" rtl="0" algn="l">
              <a:spcBef>
                <a:spcPts val="0"/>
              </a:spcBef>
              <a:spcAft>
                <a:spcPts val="0"/>
              </a:spcAft>
              <a:buNone/>
            </a:pPr>
            <a:r>
              <a:t/>
            </a:r>
            <a:endParaRPr sz="3000"/>
          </a:p>
          <a:p>
            <a:pPr indent="0" lvl="0" marL="0" rtl="0" algn="l">
              <a:spcBef>
                <a:spcPts val="0"/>
              </a:spcBef>
              <a:spcAft>
                <a:spcPts val="0"/>
              </a:spcAft>
              <a:buNone/>
            </a:pPr>
            <a:r>
              <a:rPr lang="en" sz="2400"/>
              <a:t>Hilary Kraus</a:t>
            </a:r>
            <a:endParaRPr sz="2400"/>
          </a:p>
          <a:p>
            <a:pPr indent="0" lvl="0" marL="0" rtl="0" algn="l">
              <a:spcBef>
                <a:spcPts val="0"/>
              </a:spcBef>
              <a:spcAft>
                <a:spcPts val="0"/>
              </a:spcAft>
              <a:buClr>
                <a:schemeClr val="dk1"/>
              </a:buClr>
              <a:buSzPts val="1100"/>
              <a:buFont typeface="Arial"/>
              <a:buNone/>
            </a:pPr>
            <a:r>
              <a:rPr lang="en" sz="2400">
                <a:solidFill>
                  <a:schemeClr val="lt1"/>
                </a:solidFill>
              </a:rPr>
              <a:t>Pronouns: she/her</a:t>
            </a:r>
            <a:endParaRPr sz="2400">
              <a:solidFill>
                <a:schemeClr val="lt1"/>
              </a:solidFill>
            </a:endParaRPr>
          </a:p>
          <a:p>
            <a:pPr indent="0" lvl="0" marL="0" rtl="0" algn="l">
              <a:spcBef>
                <a:spcPts val="0"/>
              </a:spcBef>
              <a:spcAft>
                <a:spcPts val="0"/>
              </a:spcAft>
              <a:buClr>
                <a:schemeClr val="dk1"/>
              </a:buClr>
              <a:buSzPts val="1100"/>
              <a:buFont typeface="Arial"/>
              <a:buNone/>
            </a:pPr>
            <a:r>
              <a:rPr lang="en" sz="2400">
                <a:solidFill>
                  <a:schemeClr val="lt1"/>
                </a:solidFill>
              </a:rPr>
              <a:t>Research Services Librarian</a:t>
            </a:r>
            <a:endParaRPr sz="2400">
              <a:solidFill>
                <a:schemeClr val="lt1"/>
              </a:solidFill>
            </a:endParaRPr>
          </a:p>
          <a:p>
            <a:pPr indent="0" lvl="0" marL="0" rtl="0" algn="l">
              <a:spcBef>
                <a:spcPts val="0"/>
              </a:spcBef>
              <a:spcAft>
                <a:spcPts val="0"/>
              </a:spcAft>
              <a:buClr>
                <a:schemeClr val="dk1"/>
              </a:buClr>
              <a:buSzPts val="1100"/>
              <a:buFont typeface="Arial"/>
              <a:buNone/>
            </a:pPr>
            <a:r>
              <a:rPr lang="en" sz="2400">
                <a:solidFill>
                  <a:schemeClr val="lt1"/>
                </a:solidFill>
              </a:rPr>
              <a:t>University of Connecticut</a:t>
            </a:r>
            <a:endParaRPr sz="2400"/>
          </a:p>
        </p:txBody>
      </p:sp>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6" name="Shape 256"/>
        <p:cNvGrpSpPr/>
        <p:nvPr/>
      </p:nvGrpSpPr>
      <p:grpSpPr>
        <a:xfrm>
          <a:off x="0" y="0"/>
          <a:ext cx="0" cy="0"/>
          <a:chOff x="0" y="0"/>
          <a:chExt cx="0" cy="0"/>
        </a:xfrm>
      </p:grpSpPr>
      <p:sp>
        <p:nvSpPr>
          <p:cNvPr id="257" name="Google Shape;257;p47"/>
          <p:cNvSpPr txBox="1"/>
          <p:nvPr>
            <p:ph type="title"/>
          </p:nvPr>
        </p:nvSpPr>
        <p:spPr>
          <a:xfrm>
            <a:off x="693400" y="586975"/>
            <a:ext cx="6866100" cy="857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Communication</a:t>
            </a:r>
            <a:endParaRPr/>
          </a:p>
        </p:txBody>
      </p:sp>
      <p:sp>
        <p:nvSpPr>
          <p:cNvPr id="258" name="Google Shape;258;p47"/>
          <p:cNvSpPr txBox="1"/>
          <p:nvPr>
            <p:ph idx="1" type="body"/>
          </p:nvPr>
        </p:nvSpPr>
        <p:spPr>
          <a:xfrm>
            <a:off x="922000" y="1885951"/>
            <a:ext cx="6866100" cy="2366100"/>
          </a:xfrm>
          <a:prstGeom prst="rect">
            <a:avLst/>
          </a:prstGeom>
        </p:spPr>
        <p:txBody>
          <a:bodyPr anchorCtr="0" anchor="t" bIns="91425" lIns="91425" spcFirstLastPara="1" rIns="91425" wrap="square" tIns="91425">
            <a:noAutofit/>
          </a:bodyPr>
          <a:lstStyle/>
          <a:p>
            <a:pPr indent="-381000" lvl="0" marL="457200" rtl="0" algn="l">
              <a:spcBef>
                <a:spcPts val="600"/>
              </a:spcBef>
              <a:spcAft>
                <a:spcPts val="0"/>
              </a:spcAft>
              <a:buSzPts val="2400"/>
              <a:buChar char="●"/>
            </a:pPr>
            <a:r>
              <a:rPr lang="en"/>
              <a:t>The who (are you?)</a:t>
            </a:r>
            <a:endParaRPr/>
          </a:p>
          <a:p>
            <a:pPr indent="-381000" lvl="0" marL="457200" rtl="0" algn="l">
              <a:spcBef>
                <a:spcPts val="0"/>
              </a:spcBef>
              <a:spcAft>
                <a:spcPts val="0"/>
              </a:spcAft>
              <a:buSzPts val="2400"/>
              <a:buChar char="●"/>
            </a:pPr>
            <a:r>
              <a:rPr lang="en"/>
              <a:t>The where and when (will things happen?)</a:t>
            </a:r>
            <a:endParaRPr/>
          </a:p>
          <a:p>
            <a:pPr indent="-381000" lvl="0" marL="457200" rtl="0" algn="l">
              <a:spcBef>
                <a:spcPts val="0"/>
              </a:spcBef>
              <a:spcAft>
                <a:spcPts val="0"/>
              </a:spcAft>
              <a:buSzPts val="2400"/>
              <a:buChar char="●"/>
            </a:pPr>
            <a:r>
              <a:rPr lang="en"/>
              <a:t>The what (will you ask them?)</a:t>
            </a:r>
            <a:endParaRPr/>
          </a:p>
        </p:txBody>
      </p:sp>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2" name="Shape 262"/>
        <p:cNvGrpSpPr/>
        <p:nvPr/>
      </p:nvGrpSpPr>
      <p:grpSpPr>
        <a:xfrm>
          <a:off x="0" y="0"/>
          <a:ext cx="0" cy="0"/>
          <a:chOff x="0" y="0"/>
          <a:chExt cx="0" cy="0"/>
        </a:xfrm>
      </p:grpSpPr>
      <p:sp>
        <p:nvSpPr>
          <p:cNvPr id="263" name="Google Shape;263;p48"/>
          <p:cNvSpPr txBox="1"/>
          <p:nvPr>
            <p:ph type="title"/>
          </p:nvPr>
        </p:nvSpPr>
        <p:spPr>
          <a:xfrm>
            <a:off x="693400" y="586975"/>
            <a:ext cx="6866100" cy="857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Logistics</a:t>
            </a:r>
            <a:endParaRPr/>
          </a:p>
        </p:txBody>
      </p:sp>
      <p:sp>
        <p:nvSpPr>
          <p:cNvPr id="264" name="Google Shape;264;p48"/>
          <p:cNvSpPr txBox="1"/>
          <p:nvPr>
            <p:ph idx="1" type="body"/>
          </p:nvPr>
        </p:nvSpPr>
        <p:spPr>
          <a:xfrm>
            <a:off x="922000" y="1885950"/>
            <a:ext cx="6866100" cy="2414700"/>
          </a:xfrm>
          <a:prstGeom prst="rect">
            <a:avLst/>
          </a:prstGeom>
        </p:spPr>
        <p:txBody>
          <a:bodyPr anchorCtr="0" anchor="t" bIns="91425" lIns="91425" spcFirstLastPara="1" rIns="91425" wrap="square" tIns="91425">
            <a:noAutofit/>
          </a:bodyPr>
          <a:lstStyle/>
          <a:p>
            <a:pPr indent="-381000" lvl="0" marL="457200" rtl="0" algn="l">
              <a:spcBef>
                <a:spcPts val="600"/>
              </a:spcBef>
              <a:spcAft>
                <a:spcPts val="0"/>
              </a:spcAft>
              <a:buSzPts val="2400"/>
              <a:buChar char="●"/>
            </a:pPr>
            <a:r>
              <a:rPr lang="en"/>
              <a:t>Financial stressors</a:t>
            </a:r>
            <a:endParaRPr/>
          </a:p>
          <a:p>
            <a:pPr indent="-381000" lvl="0" marL="457200" rtl="0" algn="l">
              <a:spcBef>
                <a:spcPts val="0"/>
              </a:spcBef>
              <a:spcAft>
                <a:spcPts val="0"/>
              </a:spcAft>
              <a:buSzPts val="2400"/>
              <a:buChar char="●"/>
            </a:pPr>
            <a:r>
              <a:rPr lang="en"/>
              <a:t>Accommodations</a:t>
            </a:r>
            <a:endParaRPr/>
          </a:p>
          <a:p>
            <a:pPr indent="-381000" lvl="0" marL="457200" rtl="0" algn="l">
              <a:spcBef>
                <a:spcPts val="0"/>
              </a:spcBef>
              <a:spcAft>
                <a:spcPts val="0"/>
              </a:spcAft>
              <a:buSzPts val="2400"/>
              <a:buChar char="●"/>
            </a:pPr>
            <a:r>
              <a:rPr lang="en">
                <a:solidFill>
                  <a:schemeClr val="dk2"/>
                </a:solidFill>
              </a:rPr>
              <a:t>Expectations</a:t>
            </a:r>
            <a:endParaRPr>
              <a:solidFill>
                <a:schemeClr val="dk2"/>
              </a:solidFill>
            </a:endParaRPr>
          </a:p>
        </p:txBody>
      </p:sp>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8" name="Shape 268"/>
        <p:cNvGrpSpPr/>
        <p:nvPr/>
      </p:nvGrpSpPr>
      <p:grpSpPr>
        <a:xfrm>
          <a:off x="0" y="0"/>
          <a:ext cx="0" cy="0"/>
          <a:chOff x="0" y="0"/>
          <a:chExt cx="0" cy="0"/>
        </a:xfrm>
      </p:grpSpPr>
      <p:sp>
        <p:nvSpPr>
          <p:cNvPr id="269" name="Google Shape;269;p49"/>
          <p:cNvSpPr txBox="1"/>
          <p:nvPr>
            <p:ph type="title"/>
          </p:nvPr>
        </p:nvSpPr>
        <p:spPr>
          <a:xfrm>
            <a:off x="693400" y="586975"/>
            <a:ext cx="6866100" cy="857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Kindness</a:t>
            </a:r>
            <a:endParaRPr/>
          </a:p>
        </p:txBody>
      </p:sp>
      <p:sp>
        <p:nvSpPr>
          <p:cNvPr id="270" name="Google Shape;270;p49"/>
          <p:cNvSpPr txBox="1"/>
          <p:nvPr>
            <p:ph idx="1" type="body"/>
          </p:nvPr>
        </p:nvSpPr>
        <p:spPr>
          <a:xfrm>
            <a:off x="922000" y="1885950"/>
            <a:ext cx="6866100" cy="2414700"/>
          </a:xfrm>
          <a:prstGeom prst="rect">
            <a:avLst/>
          </a:prstGeom>
        </p:spPr>
        <p:txBody>
          <a:bodyPr anchorCtr="0" anchor="t" bIns="91425" lIns="91425" spcFirstLastPara="1" rIns="91425" wrap="square" tIns="91425">
            <a:noAutofit/>
          </a:bodyPr>
          <a:lstStyle/>
          <a:p>
            <a:pPr indent="-381000" lvl="0" marL="457200" rtl="0" algn="l">
              <a:spcBef>
                <a:spcPts val="600"/>
              </a:spcBef>
              <a:spcAft>
                <a:spcPts val="0"/>
              </a:spcAft>
              <a:buSzPts val="2400"/>
              <a:buChar char="●"/>
            </a:pPr>
            <a:r>
              <a:rPr lang="en"/>
              <a:t>Appearances</a:t>
            </a:r>
            <a:endParaRPr/>
          </a:p>
          <a:p>
            <a:pPr indent="-381000" lvl="0" marL="457200" rtl="0" algn="l">
              <a:spcBef>
                <a:spcPts val="0"/>
              </a:spcBef>
              <a:spcAft>
                <a:spcPts val="0"/>
              </a:spcAft>
              <a:buSzPts val="2400"/>
              <a:buChar char="●"/>
            </a:pPr>
            <a:r>
              <a:rPr lang="en"/>
              <a:t>Basic human needs</a:t>
            </a:r>
            <a:endParaRPr/>
          </a:p>
          <a:p>
            <a:pPr indent="-381000" lvl="0" marL="457200" rtl="0" algn="l">
              <a:spcBef>
                <a:spcPts val="0"/>
              </a:spcBef>
              <a:spcAft>
                <a:spcPts val="0"/>
              </a:spcAft>
              <a:buSzPts val="2400"/>
              <a:buChar char="●"/>
            </a:pPr>
            <a:r>
              <a:rPr lang="en"/>
              <a:t>Empathy and encouragement</a:t>
            </a:r>
            <a:endParaRPr/>
          </a:p>
        </p:txBody>
      </p:sp>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4" name="Shape 274"/>
        <p:cNvGrpSpPr/>
        <p:nvPr/>
      </p:nvGrpSpPr>
      <p:grpSpPr>
        <a:xfrm>
          <a:off x="0" y="0"/>
          <a:ext cx="0" cy="0"/>
          <a:chOff x="0" y="0"/>
          <a:chExt cx="0" cy="0"/>
        </a:xfrm>
      </p:grpSpPr>
      <p:sp>
        <p:nvSpPr>
          <p:cNvPr id="275" name="Google Shape;275;p50"/>
          <p:cNvSpPr txBox="1"/>
          <p:nvPr>
            <p:ph type="title"/>
          </p:nvPr>
        </p:nvSpPr>
        <p:spPr>
          <a:xfrm>
            <a:off x="693400" y="586975"/>
            <a:ext cx="6866100" cy="857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Evaluation</a:t>
            </a:r>
            <a:endParaRPr/>
          </a:p>
        </p:txBody>
      </p:sp>
      <p:sp>
        <p:nvSpPr>
          <p:cNvPr id="276" name="Google Shape;276;p50"/>
          <p:cNvSpPr txBox="1"/>
          <p:nvPr>
            <p:ph idx="1" type="body"/>
          </p:nvPr>
        </p:nvSpPr>
        <p:spPr>
          <a:xfrm>
            <a:off x="922000" y="1885951"/>
            <a:ext cx="6866100" cy="2366100"/>
          </a:xfrm>
          <a:prstGeom prst="rect">
            <a:avLst/>
          </a:prstGeom>
        </p:spPr>
        <p:txBody>
          <a:bodyPr anchorCtr="0" anchor="t" bIns="91425" lIns="91425" spcFirstLastPara="1" rIns="91425" wrap="square" tIns="91425">
            <a:noAutofit/>
          </a:bodyPr>
          <a:lstStyle/>
          <a:p>
            <a:pPr indent="-381000" lvl="0" marL="457200" rtl="0" algn="l">
              <a:spcBef>
                <a:spcPts val="600"/>
              </a:spcBef>
              <a:spcAft>
                <a:spcPts val="0"/>
              </a:spcAft>
              <a:buSzPts val="2400"/>
              <a:buChar char="●"/>
            </a:pPr>
            <a:r>
              <a:rPr lang="en">
                <a:solidFill>
                  <a:schemeClr val="dk2"/>
                </a:solidFill>
              </a:rPr>
              <a:t>G</a:t>
            </a:r>
            <a:r>
              <a:rPr lang="en">
                <a:solidFill>
                  <a:schemeClr val="dk2"/>
                </a:solidFill>
              </a:rPr>
              <a:t>roupthink &amp; “fit”</a:t>
            </a:r>
            <a:endParaRPr>
              <a:solidFill>
                <a:schemeClr val="dk2"/>
              </a:solidFill>
            </a:endParaRPr>
          </a:p>
          <a:p>
            <a:pPr indent="-381000" lvl="0" marL="457200" rtl="0" algn="l">
              <a:spcBef>
                <a:spcPts val="0"/>
              </a:spcBef>
              <a:spcAft>
                <a:spcPts val="0"/>
              </a:spcAft>
              <a:buSzPts val="2400"/>
              <a:buChar char="●"/>
            </a:pPr>
            <a:r>
              <a:rPr lang="en"/>
              <a:t>Detailed rubrics</a:t>
            </a:r>
            <a:endParaRPr/>
          </a:p>
          <a:p>
            <a:pPr indent="-381000" lvl="0" marL="457200" rtl="0" algn="l">
              <a:spcBef>
                <a:spcPts val="0"/>
              </a:spcBef>
              <a:spcAft>
                <a:spcPts val="0"/>
              </a:spcAft>
              <a:buSzPts val="2400"/>
              <a:buChar char="●"/>
            </a:pPr>
            <a:r>
              <a:rPr lang="en"/>
              <a:t>Concrete strengths &amp; weaknesses</a:t>
            </a:r>
            <a:endParaRPr/>
          </a:p>
          <a:p>
            <a:pPr indent="0" lvl="0" marL="0" rtl="0" algn="l">
              <a:spcBef>
                <a:spcPts val="600"/>
              </a:spcBef>
              <a:spcAft>
                <a:spcPts val="0"/>
              </a:spcAft>
              <a:buNone/>
            </a:pPr>
            <a:r>
              <a:t/>
            </a:r>
            <a:endParaRPr/>
          </a:p>
        </p:txBody>
      </p:sp>
    </p:spTree>
  </p:cSld>
  <p:clrMapOvr>
    <a:masterClrMapping/>
  </p:clrMapOvr>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0" name="Shape 280"/>
        <p:cNvGrpSpPr/>
        <p:nvPr/>
      </p:nvGrpSpPr>
      <p:grpSpPr>
        <a:xfrm>
          <a:off x="0" y="0"/>
          <a:ext cx="0" cy="0"/>
          <a:chOff x="0" y="0"/>
          <a:chExt cx="0" cy="0"/>
        </a:xfrm>
      </p:grpSpPr>
      <p:sp>
        <p:nvSpPr>
          <p:cNvPr id="281" name="Google Shape;281;p51"/>
          <p:cNvSpPr txBox="1"/>
          <p:nvPr>
            <p:ph type="title"/>
          </p:nvPr>
        </p:nvSpPr>
        <p:spPr>
          <a:xfrm>
            <a:off x="693400" y="586975"/>
            <a:ext cx="6866100" cy="857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Expect Challenges</a:t>
            </a:r>
            <a:endParaRPr/>
          </a:p>
        </p:txBody>
      </p:sp>
      <p:sp>
        <p:nvSpPr>
          <p:cNvPr id="282" name="Google Shape;282;p51"/>
          <p:cNvSpPr txBox="1"/>
          <p:nvPr>
            <p:ph idx="1" type="body"/>
          </p:nvPr>
        </p:nvSpPr>
        <p:spPr>
          <a:xfrm>
            <a:off x="922000" y="1885951"/>
            <a:ext cx="6866100" cy="2366100"/>
          </a:xfrm>
          <a:prstGeom prst="rect">
            <a:avLst/>
          </a:prstGeom>
        </p:spPr>
        <p:txBody>
          <a:bodyPr anchorCtr="0" anchor="t" bIns="91425" lIns="91425" spcFirstLastPara="1" rIns="91425" wrap="square" tIns="91425">
            <a:noAutofit/>
          </a:bodyPr>
          <a:lstStyle/>
          <a:p>
            <a:pPr indent="-381000" lvl="0" marL="457200" rtl="0" algn="l">
              <a:spcBef>
                <a:spcPts val="600"/>
              </a:spcBef>
              <a:spcAft>
                <a:spcPts val="0"/>
              </a:spcAft>
              <a:buSzPts val="2400"/>
              <a:buChar char="●"/>
            </a:pPr>
            <a:r>
              <a:rPr lang="en"/>
              <a:t>Changing workplace norms is hard</a:t>
            </a:r>
            <a:endParaRPr/>
          </a:p>
          <a:p>
            <a:pPr indent="-381000" lvl="0" marL="457200" rtl="0" algn="l">
              <a:spcBef>
                <a:spcPts val="0"/>
              </a:spcBef>
              <a:spcAft>
                <a:spcPts val="0"/>
              </a:spcAft>
              <a:buSzPts val="2400"/>
              <a:buChar char="●"/>
            </a:pPr>
            <a:r>
              <a:rPr lang="en"/>
              <a:t>Humane, equitable, and compassionate practices benefit your organization</a:t>
            </a:r>
            <a:endParaRPr/>
          </a:p>
        </p:txBody>
      </p:sp>
    </p:spTree>
  </p:cSld>
  <p:clrMapOvr>
    <a:masterClrMapping/>
  </p:clrMapOvr>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6" name="Shape 286"/>
        <p:cNvGrpSpPr/>
        <p:nvPr/>
      </p:nvGrpSpPr>
      <p:grpSpPr>
        <a:xfrm>
          <a:off x="0" y="0"/>
          <a:ext cx="0" cy="0"/>
          <a:chOff x="0" y="0"/>
          <a:chExt cx="0" cy="0"/>
        </a:xfrm>
      </p:grpSpPr>
      <p:sp>
        <p:nvSpPr>
          <p:cNvPr id="287" name="Google Shape;287;p52"/>
          <p:cNvSpPr txBox="1"/>
          <p:nvPr/>
        </p:nvSpPr>
        <p:spPr>
          <a:xfrm>
            <a:off x="5769400" y="4189500"/>
            <a:ext cx="2835000" cy="481500"/>
          </a:xfrm>
          <a:prstGeom prst="rect">
            <a:avLst/>
          </a:prstGeom>
          <a:noFill/>
          <a:ln>
            <a:noFill/>
          </a:ln>
        </p:spPr>
        <p:txBody>
          <a:bodyPr anchorCtr="0" anchor="ctr" bIns="91425" lIns="91425" spcFirstLastPara="1" rIns="91425" wrap="square" tIns="91425">
            <a:noAutofit/>
          </a:bodyPr>
          <a:lstStyle/>
          <a:p>
            <a:pPr indent="0" lvl="0" marL="0" rtl="0" algn="r">
              <a:lnSpc>
                <a:spcPct val="100000"/>
              </a:lnSpc>
              <a:spcBef>
                <a:spcPts val="0"/>
              </a:spcBef>
              <a:spcAft>
                <a:spcPts val="0"/>
              </a:spcAft>
              <a:buNone/>
            </a:pPr>
            <a:r>
              <a:rPr lang="en" sz="800">
                <a:solidFill>
                  <a:srgbClr val="08121B"/>
                </a:solidFill>
                <a:latin typeface="Raleway Thin"/>
                <a:ea typeface="Raleway Thin"/>
                <a:cs typeface="Raleway Thin"/>
                <a:sym typeface="Raleway Thin"/>
              </a:rPr>
              <a:t>Presentation template by </a:t>
            </a:r>
            <a:r>
              <a:rPr lang="en" sz="800" u="sng">
                <a:solidFill>
                  <a:srgbClr val="08121B"/>
                </a:solidFill>
                <a:latin typeface="Raleway Thin"/>
                <a:ea typeface="Raleway Thin"/>
                <a:cs typeface="Raleway Thin"/>
                <a:sym typeface="Raleway Thin"/>
                <a:hlinkClick r:id="rId3">
                  <a:extLst>
                    <a:ext uri="{A12FA001-AC4F-418D-AE19-62706E023703}">
                      <ahyp:hlinkClr val="tx"/>
                    </a:ext>
                  </a:extLst>
                </a:hlinkClick>
              </a:rPr>
              <a:t>SlidesCarnival</a:t>
            </a:r>
            <a:endParaRPr sz="800">
              <a:solidFill>
                <a:srgbClr val="08121B"/>
              </a:solidFill>
              <a:latin typeface="Raleway Thin"/>
              <a:ea typeface="Raleway Thin"/>
              <a:cs typeface="Raleway Thin"/>
              <a:sym typeface="Raleway Thin"/>
            </a:endParaRPr>
          </a:p>
          <a:p>
            <a:pPr indent="0" lvl="0" marL="0" rtl="0" algn="r">
              <a:lnSpc>
                <a:spcPct val="100000"/>
              </a:lnSpc>
              <a:spcBef>
                <a:spcPts val="0"/>
              </a:spcBef>
              <a:spcAft>
                <a:spcPts val="0"/>
              </a:spcAft>
              <a:buNone/>
            </a:pPr>
            <a:r>
              <a:rPr lang="en" sz="800">
                <a:solidFill>
                  <a:srgbClr val="08121B"/>
                </a:solidFill>
                <a:latin typeface="Raleway Thin"/>
                <a:ea typeface="Raleway Thin"/>
                <a:cs typeface="Raleway Thin"/>
                <a:sym typeface="Raleway Thin"/>
              </a:rPr>
              <a:t>Icon by </a:t>
            </a:r>
            <a:r>
              <a:rPr lang="en" sz="800" u="sng">
                <a:solidFill>
                  <a:srgbClr val="08121B"/>
                </a:solidFill>
                <a:latin typeface="Raleway Thin"/>
                <a:ea typeface="Raleway Thin"/>
                <a:cs typeface="Raleway Thin"/>
                <a:sym typeface="Raleway Thin"/>
                <a:hlinkClick r:id="rId4">
                  <a:extLst>
                    <a:ext uri="{A12FA001-AC4F-418D-AE19-62706E023703}">
                      <ahyp:hlinkClr val="tx"/>
                    </a:ext>
                  </a:extLst>
                </a:hlinkClick>
              </a:rPr>
              <a:t>Freepik</a:t>
            </a:r>
            <a:r>
              <a:rPr lang="en" sz="800">
                <a:solidFill>
                  <a:srgbClr val="08121B"/>
                </a:solidFill>
                <a:latin typeface="Raleway Thin"/>
                <a:ea typeface="Raleway Thin"/>
                <a:cs typeface="Raleway Thin"/>
                <a:sym typeface="Raleway Thin"/>
              </a:rPr>
              <a:t> from </a:t>
            </a:r>
            <a:r>
              <a:rPr lang="en" sz="800" u="sng">
                <a:solidFill>
                  <a:srgbClr val="08121B"/>
                </a:solidFill>
                <a:latin typeface="Raleway Thin"/>
                <a:ea typeface="Raleway Thin"/>
                <a:cs typeface="Raleway Thin"/>
                <a:sym typeface="Raleway Thin"/>
                <a:hlinkClick r:id="rId5">
                  <a:extLst>
                    <a:ext uri="{A12FA001-AC4F-418D-AE19-62706E023703}">
                      <ahyp:hlinkClr val="tx"/>
                    </a:ext>
                  </a:extLst>
                </a:hlinkClick>
              </a:rPr>
              <a:t>www.flaticon.com</a:t>
            </a:r>
            <a:endParaRPr sz="800">
              <a:solidFill>
                <a:srgbClr val="08121B"/>
              </a:solidFill>
              <a:latin typeface="Raleway Thin"/>
              <a:ea typeface="Raleway Thin"/>
              <a:cs typeface="Raleway Thin"/>
              <a:sym typeface="Raleway Thin"/>
            </a:endParaRPr>
          </a:p>
        </p:txBody>
      </p:sp>
      <p:sp>
        <p:nvSpPr>
          <p:cNvPr id="288" name="Google Shape;288;p52"/>
          <p:cNvSpPr txBox="1"/>
          <p:nvPr>
            <p:ph type="title"/>
          </p:nvPr>
        </p:nvSpPr>
        <p:spPr>
          <a:xfrm>
            <a:off x="693400" y="586975"/>
            <a:ext cx="6866100" cy="857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Panel Discussion/Q&amp;A</a:t>
            </a:r>
            <a:endParaRPr/>
          </a:p>
        </p:txBody>
      </p:sp>
      <p:sp>
        <p:nvSpPr>
          <p:cNvPr id="289" name="Google Shape;289;p52"/>
          <p:cNvSpPr txBox="1"/>
          <p:nvPr>
            <p:ph idx="1" type="body"/>
          </p:nvPr>
        </p:nvSpPr>
        <p:spPr>
          <a:xfrm>
            <a:off x="443500" y="1885950"/>
            <a:ext cx="8380500" cy="2046600"/>
          </a:xfrm>
          <a:prstGeom prst="rect">
            <a:avLst/>
          </a:prstGeom>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100"/>
              <a:buFont typeface="Arial"/>
              <a:buNone/>
            </a:pPr>
            <a:r>
              <a:rPr lang="en">
                <a:solidFill>
                  <a:srgbClr val="695C78"/>
                </a:solidFill>
                <a:latin typeface="Raleway Thin"/>
                <a:ea typeface="Raleway Thin"/>
                <a:cs typeface="Raleway Thin"/>
                <a:sym typeface="Raleway Thin"/>
              </a:rPr>
              <a:t>Gail Betz | </a:t>
            </a:r>
            <a:r>
              <a:rPr lang="en" u="sng">
                <a:solidFill>
                  <a:schemeClr val="hlink"/>
                </a:solidFill>
                <a:latin typeface="Raleway Thin"/>
                <a:ea typeface="Raleway Thin"/>
                <a:cs typeface="Raleway Thin"/>
                <a:sym typeface="Raleway Thin"/>
                <a:hlinkClick r:id="rId6"/>
              </a:rPr>
              <a:t>gbetz@hshsl.umaryland.edu</a:t>
            </a:r>
            <a:r>
              <a:rPr lang="en">
                <a:solidFill>
                  <a:srgbClr val="695C78"/>
                </a:solidFill>
                <a:latin typeface="Raleway Thin"/>
                <a:ea typeface="Raleway Thin"/>
                <a:cs typeface="Raleway Thin"/>
                <a:sym typeface="Raleway Thin"/>
              </a:rPr>
              <a:t> |     @GailBetz</a:t>
            </a:r>
            <a:endParaRPr>
              <a:solidFill>
                <a:srgbClr val="695C78"/>
              </a:solidFill>
              <a:latin typeface="Raleway Thin"/>
              <a:ea typeface="Raleway Thin"/>
              <a:cs typeface="Raleway Thin"/>
              <a:sym typeface="Raleway Thin"/>
            </a:endParaRPr>
          </a:p>
          <a:p>
            <a:pPr indent="0" lvl="0" marL="0" rtl="0" algn="l">
              <a:lnSpc>
                <a:spcPct val="100000"/>
              </a:lnSpc>
              <a:spcBef>
                <a:spcPts val="0"/>
              </a:spcBef>
              <a:spcAft>
                <a:spcPts val="0"/>
              </a:spcAft>
              <a:buClr>
                <a:schemeClr val="dk1"/>
              </a:buClr>
              <a:buSzPts val="1100"/>
              <a:buFont typeface="Arial"/>
              <a:buNone/>
            </a:pPr>
            <a:r>
              <a:rPr lang="en">
                <a:solidFill>
                  <a:srgbClr val="695C78"/>
                </a:solidFill>
                <a:latin typeface="Raleway Thin"/>
                <a:ea typeface="Raleway Thin"/>
                <a:cs typeface="Raleway Thin"/>
                <a:sym typeface="Raleway Thin"/>
              </a:rPr>
              <a:t>Hilary Kraus | </a:t>
            </a:r>
            <a:r>
              <a:rPr lang="en" u="sng">
                <a:solidFill>
                  <a:schemeClr val="hlink"/>
                </a:solidFill>
                <a:latin typeface="Raleway Thin"/>
                <a:ea typeface="Raleway Thin"/>
                <a:cs typeface="Raleway Thin"/>
                <a:sym typeface="Raleway Thin"/>
                <a:hlinkClick r:id="rId7"/>
              </a:rPr>
              <a:t>hilary.kraus@uconn.edu</a:t>
            </a:r>
            <a:r>
              <a:rPr lang="en">
                <a:solidFill>
                  <a:srgbClr val="695C78"/>
                </a:solidFill>
                <a:latin typeface="Raleway Thin"/>
                <a:ea typeface="Raleway Thin"/>
                <a:cs typeface="Raleway Thin"/>
                <a:sym typeface="Raleway Thin"/>
              </a:rPr>
              <a:t> |      @craftyhilary</a:t>
            </a:r>
            <a:endParaRPr>
              <a:solidFill>
                <a:srgbClr val="695C78"/>
              </a:solidFill>
              <a:latin typeface="Raleway Thin"/>
              <a:ea typeface="Raleway Thin"/>
              <a:cs typeface="Raleway Thin"/>
              <a:sym typeface="Raleway Thin"/>
            </a:endParaRPr>
          </a:p>
          <a:p>
            <a:pPr indent="0" lvl="0" marL="0" rtl="0" algn="l">
              <a:lnSpc>
                <a:spcPct val="100000"/>
              </a:lnSpc>
              <a:spcBef>
                <a:spcPts val="0"/>
              </a:spcBef>
              <a:spcAft>
                <a:spcPts val="0"/>
              </a:spcAft>
              <a:buClr>
                <a:schemeClr val="dk1"/>
              </a:buClr>
              <a:buSzPts val="1100"/>
              <a:buFont typeface="Arial"/>
              <a:buNone/>
            </a:pPr>
            <a:r>
              <a:rPr lang="en">
                <a:solidFill>
                  <a:srgbClr val="695C78"/>
                </a:solidFill>
                <a:latin typeface="Raleway Thin"/>
                <a:ea typeface="Raleway Thin"/>
                <a:cs typeface="Raleway Thin"/>
                <a:sym typeface="Raleway Thin"/>
              </a:rPr>
              <a:t>Stephen Krueger | </a:t>
            </a:r>
            <a:r>
              <a:rPr lang="en" u="sng">
                <a:solidFill>
                  <a:schemeClr val="hlink"/>
                </a:solidFill>
                <a:latin typeface="Raleway Thin"/>
                <a:ea typeface="Raleway Thin"/>
                <a:cs typeface="Raleway Thin"/>
                <a:sym typeface="Raleway Thin"/>
                <a:hlinkClick r:id="rId8"/>
              </a:rPr>
              <a:t>stephen.g.krueger@dartmouth.edu</a:t>
            </a:r>
            <a:r>
              <a:rPr lang="en">
                <a:solidFill>
                  <a:srgbClr val="695C78"/>
                </a:solidFill>
                <a:latin typeface="Raleway Thin"/>
                <a:ea typeface="Raleway Thin"/>
                <a:cs typeface="Raleway Thin"/>
                <a:sym typeface="Raleway Thin"/>
              </a:rPr>
              <a:t> |                       </a:t>
            </a:r>
            <a:endParaRPr>
              <a:solidFill>
                <a:srgbClr val="695C78"/>
              </a:solidFill>
              <a:latin typeface="Raleway Thin"/>
              <a:ea typeface="Raleway Thin"/>
              <a:cs typeface="Raleway Thin"/>
              <a:sym typeface="Raleway Thin"/>
            </a:endParaRPr>
          </a:p>
          <a:p>
            <a:pPr indent="0" lvl="0" marL="0" rtl="0" algn="l">
              <a:lnSpc>
                <a:spcPct val="100000"/>
              </a:lnSpc>
              <a:spcBef>
                <a:spcPts val="0"/>
              </a:spcBef>
              <a:spcAft>
                <a:spcPts val="0"/>
              </a:spcAft>
              <a:buClr>
                <a:schemeClr val="dk1"/>
              </a:buClr>
              <a:buSzPts val="1100"/>
              <a:buFont typeface="Arial"/>
              <a:buNone/>
            </a:pPr>
            <a:r>
              <a:rPr lang="en">
                <a:solidFill>
                  <a:srgbClr val="695C78"/>
                </a:solidFill>
                <a:latin typeface="Raleway Thin"/>
                <a:ea typeface="Raleway Thin"/>
                <a:cs typeface="Raleway Thin"/>
                <a:sym typeface="Raleway Thin"/>
              </a:rPr>
              <a:t>     @StephenGKrueger</a:t>
            </a:r>
            <a:endParaRPr>
              <a:solidFill>
                <a:srgbClr val="695C78"/>
              </a:solidFill>
              <a:latin typeface="Raleway Thin"/>
              <a:ea typeface="Raleway Thin"/>
              <a:cs typeface="Raleway Thin"/>
              <a:sym typeface="Raleway Thin"/>
            </a:endParaRPr>
          </a:p>
          <a:p>
            <a:pPr indent="0" lvl="0" marL="0" rtl="0" algn="l">
              <a:lnSpc>
                <a:spcPct val="100000"/>
              </a:lnSpc>
              <a:spcBef>
                <a:spcPts val="0"/>
              </a:spcBef>
              <a:spcAft>
                <a:spcPts val="0"/>
              </a:spcAft>
              <a:buClr>
                <a:schemeClr val="dk1"/>
              </a:buClr>
              <a:buSzPts val="1100"/>
              <a:buFont typeface="Arial"/>
              <a:buNone/>
            </a:pPr>
            <a:r>
              <a:rPr lang="en">
                <a:solidFill>
                  <a:srgbClr val="695C78"/>
                </a:solidFill>
                <a:latin typeface="Raleway Thin"/>
                <a:ea typeface="Raleway Thin"/>
                <a:cs typeface="Raleway Thin"/>
                <a:sym typeface="Raleway Thin"/>
              </a:rPr>
              <a:t>Amy Tureen | </a:t>
            </a:r>
            <a:r>
              <a:rPr lang="en" u="sng">
                <a:solidFill>
                  <a:schemeClr val="hlink"/>
                </a:solidFill>
                <a:latin typeface="Raleway Thin"/>
                <a:ea typeface="Raleway Thin"/>
                <a:cs typeface="Raleway Thin"/>
                <a:sym typeface="Raleway Thin"/>
                <a:hlinkClick r:id="rId9"/>
              </a:rPr>
              <a:t>amy.tureen@unlv.edu</a:t>
            </a:r>
            <a:r>
              <a:rPr lang="en">
                <a:solidFill>
                  <a:srgbClr val="695C78"/>
                </a:solidFill>
                <a:latin typeface="Raleway Thin"/>
                <a:ea typeface="Raleway Thin"/>
                <a:cs typeface="Raleway Thin"/>
                <a:sym typeface="Raleway Thin"/>
              </a:rPr>
              <a:t> |      @ATureen</a:t>
            </a:r>
            <a:endParaRPr>
              <a:solidFill>
                <a:srgbClr val="695C78"/>
              </a:solidFill>
              <a:latin typeface="Raleway Thin"/>
              <a:ea typeface="Raleway Thin"/>
              <a:cs typeface="Raleway Thin"/>
              <a:sym typeface="Raleway Thin"/>
            </a:endParaRPr>
          </a:p>
          <a:p>
            <a:pPr indent="0" lvl="0" marL="0" rtl="0" algn="l">
              <a:lnSpc>
                <a:spcPct val="100000"/>
              </a:lnSpc>
              <a:spcBef>
                <a:spcPts val="0"/>
              </a:spcBef>
              <a:spcAft>
                <a:spcPts val="0"/>
              </a:spcAft>
              <a:buClr>
                <a:schemeClr val="dk1"/>
              </a:buClr>
              <a:buSzPts val="1100"/>
              <a:buFont typeface="Arial"/>
              <a:buNone/>
            </a:pPr>
            <a:r>
              <a:t/>
            </a:r>
            <a:endParaRPr>
              <a:solidFill>
                <a:srgbClr val="695C78"/>
              </a:solidFill>
              <a:latin typeface="Raleway Thin"/>
              <a:ea typeface="Raleway Thin"/>
              <a:cs typeface="Raleway Thin"/>
              <a:sym typeface="Raleway Thin"/>
            </a:endParaRPr>
          </a:p>
        </p:txBody>
      </p:sp>
      <p:pic>
        <p:nvPicPr>
          <p:cNvPr descr="Twitter logo" id="290" name="Google Shape;290;p52" title="Twitter logo"/>
          <p:cNvPicPr preferRelativeResize="0"/>
          <p:nvPr/>
        </p:nvPicPr>
        <p:blipFill>
          <a:blip r:embed="rId10">
            <a:alphaModFix/>
          </a:blip>
          <a:stretch>
            <a:fillRect/>
          </a:stretch>
        </p:blipFill>
        <p:spPr>
          <a:xfrm>
            <a:off x="5973050" y="3444225"/>
            <a:ext cx="348775" cy="348775"/>
          </a:xfrm>
          <a:prstGeom prst="rect">
            <a:avLst/>
          </a:prstGeom>
          <a:noFill/>
          <a:ln>
            <a:noFill/>
          </a:ln>
        </p:spPr>
      </p:pic>
      <p:pic>
        <p:nvPicPr>
          <p:cNvPr descr="Twitter logo" id="291" name="Google Shape;291;p52" title="Twitter logo"/>
          <p:cNvPicPr preferRelativeResize="0"/>
          <p:nvPr/>
        </p:nvPicPr>
        <p:blipFill>
          <a:blip r:embed="rId10">
            <a:alphaModFix/>
          </a:blip>
          <a:stretch>
            <a:fillRect/>
          </a:stretch>
        </p:blipFill>
        <p:spPr>
          <a:xfrm>
            <a:off x="6321825" y="2397363"/>
            <a:ext cx="348775" cy="348775"/>
          </a:xfrm>
          <a:prstGeom prst="rect">
            <a:avLst/>
          </a:prstGeom>
          <a:noFill/>
          <a:ln>
            <a:noFill/>
          </a:ln>
        </p:spPr>
      </p:pic>
      <p:pic>
        <p:nvPicPr>
          <p:cNvPr descr="twitter logo" id="292" name="Google Shape;292;p52" title="Twitter logo"/>
          <p:cNvPicPr preferRelativeResize="0"/>
          <p:nvPr/>
        </p:nvPicPr>
        <p:blipFill>
          <a:blip r:embed="rId10">
            <a:alphaModFix/>
          </a:blip>
          <a:stretch>
            <a:fillRect/>
          </a:stretch>
        </p:blipFill>
        <p:spPr>
          <a:xfrm>
            <a:off x="6470425" y="1990163"/>
            <a:ext cx="348775" cy="348775"/>
          </a:xfrm>
          <a:prstGeom prst="rect">
            <a:avLst/>
          </a:prstGeom>
          <a:noFill/>
          <a:ln>
            <a:noFill/>
          </a:ln>
        </p:spPr>
      </p:pic>
      <p:pic>
        <p:nvPicPr>
          <p:cNvPr descr="Twitter logo" id="293" name="Google Shape;293;p52" title="Twitter logo"/>
          <p:cNvPicPr preferRelativeResize="0"/>
          <p:nvPr/>
        </p:nvPicPr>
        <p:blipFill>
          <a:blip r:embed="rId10">
            <a:alphaModFix/>
          </a:blip>
          <a:stretch>
            <a:fillRect/>
          </a:stretch>
        </p:blipFill>
        <p:spPr>
          <a:xfrm>
            <a:off x="548800" y="3095450"/>
            <a:ext cx="348775" cy="348775"/>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0" name="Shape 90"/>
        <p:cNvGrpSpPr/>
        <p:nvPr/>
      </p:nvGrpSpPr>
      <p:grpSpPr>
        <a:xfrm>
          <a:off x="0" y="0"/>
          <a:ext cx="0" cy="0"/>
          <a:chOff x="0" y="0"/>
          <a:chExt cx="0" cy="0"/>
        </a:xfrm>
      </p:grpSpPr>
      <p:sp>
        <p:nvSpPr>
          <p:cNvPr id="91" name="Google Shape;91;p19"/>
          <p:cNvSpPr txBox="1"/>
          <p:nvPr>
            <p:ph type="title"/>
          </p:nvPr>
        </p:nvSpPr>
        <p:spPr>
          <a:xfrm>
            <a:off x="693400" y="586975"/>
            <a:ext cx="6866100" cy="857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Goals</a:t>
            </a:r>
            <a:endParaRPr/>
          </a:p>
        </p:txBody>
      </p:sp>
      <p:sp>
        <p:nvSpPr>
          <p:cNvPr id="92" name="Google Shape;92;p19"/>
          <p:cNvSpPr txBox="1"/>
          <p:nvPr>
            <p:ph idx="1" type="body"/>
          </p:nvPr>
        </p:nvSpPr>
        <p:spPr>
          <a:xfrm>
            <a:off x="922000" y="1444375"/>
            <a:ext cx="6866100" cy="2807700"/>
          </a:xfrm>
          <a:prstGeom prst="rect">
            <a:avLst/>
          </a:prstGeom>
        </p:spPr>
        <p:txBody>
          <a:bodyPr anchorCtr="0" anchor="t" bIns="91425" lIns="91425" spcFirstLastPara="1" rIns="91425" wrap="square" tIns="91425">
            <a:noAutofit/>
          </a:bodyPr>
          <a:lstStyle/>
          <a:p>
            <a:pPr indent="-381000" lvl="0" marL="457200" rtl="0" algn="l">
              <a:spcBef>
                <a:spcPts val="600"/>
              </a:spcBef>
              <a:spcAft>
                <a:spcPts val="0"/>
              </a:spcAft>
              <a:buSzPts val="2400"/>
              <a:buChar char="●"/>
            </a:pPr>
            <a:r>
              <a:rPr lang="en"/>
              <a:t>Make sure trans candidates don’t face discrimination or difficulties due to gender</a:t>
            </a:r>
            <a:endParaRPr/>
          </a:p>
          <a:p>
            <a:pPr indent="-381000" lvl="0" marL="457200" rtl="0" algn="l">
              <a:spcBef>
                <a:spcPts val="0"/>
              </a:spcBef>
              <a:spcAft>
                <a:spcPts val="0"/>
              </a:spcAft>
              <a:buSzPts val="2400"/>
              <a:buChar char="●"/>
            </a:pPr>
            <a:r>
              <a:rPr lang="en"/>
              <a:t>Show that your workplace is welcoming to trans people </a:t>
            </a:r>
            <a:r>
              <a:rPr i="1" lang="en"/>
              <a:t>if this is actually true</a:t>
            </a:r>
            <a:endParaRPr i="1"/>
          </a:p>
          <a:p>
            <a:pPr indent="0" lvl="0" marL="457200" rtl="0" algn="l">
              <a:spcBef>
                <a:spcPts val="600"/>
              </a:spcBef>
              <a:spcAft>
                <a:spcPts val="0"/>
              </a:spcAft>
              <a:buNone/>
            </a:pPr>
            <a:r>
              <a:t/>
            </a:r>
            <a:endParaRPr i="1" sz="600"/>
          </a:p>
          <a:p>
            <a:pPr indent="0" lvl="0" marL="0" rtl="0" algn="l">
              <a:spcBef>
                <a:spcPts val="600"/>
              </a:spcBef>
              <a:spcAft>
                <a:spcPts val="0"/>
              </a:spcAft>
              <a:buNone/>
            </a:pPr>
            <a:r>
              <a:rPr b="1" lang="en">
                <a:latin typeface="Raleway"/>
                <a:ea typeface="Raleway"/>
                <a:cs typeface="Raleway"/>
                <a:sym typeface="Raleway"/>
              </a:rPr>
              <a:t>The goal is not that all trans candidates come out during the hiring process.</a:t>
            </a:r>
            <a:endParaRPr b="1">
              <a:latin typeface="Raleway"/>
              <a:ea typeface="Raleway"/>
              <a:cs typeface="Raleway"/>
              <a:sym typeface="Raleway"/>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6" name="Shape 96"/>
        <p:cNvGrpSpPr/>
        <p:nvPr/>
      </p:nvGrpSpPr>
      <p:grpSpPr>
        <a:xfrm>
          <a:off x="0" y="0"/>
          <a:ext cx="0" cy="0"/>
          <a:chOff x="0" y="0"/>
          <a:chExt cx="0" cy="0"/>
        </a:xfrm>
      </p:grpSpPr>
      <p:sp>
        <p:nvSpPr>
          <p:cNvPr id="97" name="Google Shape;97;p20"/>
          <p:cNvSpPr txBox="1"/>
          <p:nvPr>
            <p:ph type="title"/>
          </p:nvPr>
        </p:nvSpPr>
        <p:spPr>
          <a:xfrm>
            <a:off x="693400" y="586975"/>
            <a:ext cx="6866100" cy="857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Before hiring</a:t>
            </a:r>
            <a:endParaRPr/>
          </a:p>
        </p:txBody>
      </p:sp>
      <p:sp>
        <p:nvSpPr>
          <p:cNvPr id="98" name="Google Shape;98;p20"/>
          <p:cNvSpPr txBox="1"/>
          <p:nvPr>
            <p:ph idx="1" type="body"/>
          </p:nvPr>
        </p:nvSpPr>
        <p:spPr>
          <a:xfrm>
            <a:off x="922000" y="1587025"/>
            <a:ext cx="7293600" cy="2664900"/>
          </a:xfrm>
          <a:prstGeom prst="rect">
            <a:avLst/>
          </a:prstGeom>
        </p:spPr>
        <p:txBody>
          <a:bodyPr anchorCtr="0" anchor="t" bIns="91425" lIns="91425" spcFirstLastPara="1" rIns="91425" wrap="square" tIns="91425">
            <a:noAutofit/>
          </a:bodyPr>
          <a:lstStyle/>
          <a:p>
            <a:pPr indent="-381000" lvl="0" marL="457200" rtl="0" algn="l">
              <a:spcBef>
                <a:spcPts val="600"/>
              </a:spcBef>
              <a:spcAft>
                <a:spcPts val="0"/>
              </a:spcAft>
              <a:buSzPts val="2400"/>
              <a:buChar char="●"/>
            </a:pPr>
            <a:r>
              <a:rPr lang="en"/>
              <a:t>Make your workplace trans-inclusive</a:t>
            </a:r>
            <a:endParaRPr/>
          </a:p>
          <a:p>
            <a:pPr indent="-381000" lvl="0" marL="457200" rtl="0" algn="l">
              <a:spcBef>
                <a:spcPts val="0"/>
              </a:spcBef>
              <a:spcAft>
                <a:spcPts val="0"/>
              </a:spcAft>
              <a:buSzPts val="2400"/>
              <a:buChar char="●"/>
            </a:pPr>
            <a:r>
              <a:rPr lang="en"/>
              <a:t>Support current trans employees (out or not)</a:t>
            </a:r>
            <a:endParaRPr/>
          </a:p>
          <a:p>
            <a:pPr indent="-381000" lvl="0" marL="457200" rtl="0" algn="l">
              <a:spcBef>
                <a:spcPts val="0"/>
              </a:spcBef>
              <a:spcAft>
                <a:spcPts val="0"/>
              </a:spcAft>
              <a:buSzPts val="2400"/>
              <a:buChar char="●"/>
            </a:pPr>
            <a:r>
              <a:rPr lang="en"/>
              <a:t>Continually improve</a:t>
            </a:r>
            <a:endParaRPr/>
          </a:p>
          <a:p>
            <a:pPr indent="0" lvl="0" marL="457200" rtl="0" algn="l">
              <a:spcBef>
                <a:spcPts val="600"/>
              </a:spcBef>
              <a:spcAft>
                <a:spcPts val="0"/>
              </a:spcAft>
              <a:buNone/>
            </a:pPr>
            <a:r>
              <a:t/>
            </a:r>
            <a:endParaRPr sz="600"/>
          </a:p>
          <a:p>
            <a:pPr indent="0" lvl="0" marL="0" rtl="0" algn="l">
              <a:spcBef>
                <a:spcPts val="600"/>
              </a:spcBef>
              <a:spcAft>
                <a:spcPts val="0"/>
              </a:spcAft>
              <a:buNone/>
            </a:pPr>
            <a:r>
              <a:rPr b="1" lang="en">
                <a:solidFill>
                  <a:schemeClr val="dk2"/>
                </a:solidFill>
                <a:latin typeface="Raleway"/>
                <a:ea typeface="Raleway"/>
                <a:cs typeface="Raleway"/>
                <a:sym typeface="Raleway"/>
              </a:rPr>
              <a:t>A transgender-inclusive hiring process should demonstrate the existing work environment, not trick trans people into working for you.</a:t>
            </a:r>
            <a:endParaRPr b="1" sz="1400">
              <a:solidFill>
                <a:schemeClr val="dk1"/>
              </a:solidFill>
              <a:latin typeface="Arial"/>
              <a:ea typeface="Arial"/>
              <a:cs typeface="Arial"/>
              <a:sym typeface="Arial"/>
            </a:endParaRPr>
          </a:p>
          <a:p>
            <a:pPr indent="0" lvl="0" marL="0" rtl="0" algn="l">
              <a:spcBef>
                <a:spcPts val="600"/>
              </a:spcBef>
              <a:spcAft>
                <a:spcPts val="0"/>
              </a:spcAft>
              <a:buNone/>
            </a:pPr>
            <a:r>
              <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2" name="Shape 102"/>
        <p:cNvGrpSpPr/>
        <p:nvPr/>
      </p:nvGrpSpPr>
      <p:grpSpPr>
        <a:xfrm>
          <a:off x="0" y="0"/>
          <a:ext cx="0" cy="0"/>
          <a:chOff x="0" y="0"/>
          <a:chExt cx="0" cy="0"/>
        </a:xfrm>
      </p:grpSpPr>
      <p:sp>
        <p:nvSpPr>
          <p:cNvPr id="103" name="Google Shape;103;p21"/>
          <p:cNvSpPr txBox="1"/>
          <p:nvPr>
            <p:ph type="title"/>
          </p:nvPr>
        </p:nvSpPr>
        <p:spPr>
          <a:xfrm>
            <a:off x="693400" y="586975"/>
            <a:ext cx="6866100" cy="857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Trans inclusion must include…</a:t>
            </a:r>
            <a:endParaRPr/>
          </a:p>
        </p:txBody>
      </p:sp>
      <p:sp>
        <p:nvSpPr>
          <p:cNvPr id="104" name="Google Shape;104;p21"/>
          <p:cNvSpPr txBox="1"/>
          <p:nvPr>
            <p:ph idx="1" type="body"/>
          </p:nvPr>
        </p:nvSpPr>
        <p:spPr>
          <a:xfrm>
            <a:off x="922000" y="2124850"/>
            <a:ext cx="6866100" cy="2127300"/>
          </a:xfrm>
          <a:prstGeom prst="rect">
            <a:avLst/>
          </a:prstGeom>
        </p:spPr>
        <p:txBody>
          <a:bodyPr anchorCtr="0" anchor="t" bIns="91425" lIns="91425" spcFirstLastPara="1" rIns="91425" wrap="square" tIns="91425">
            <a:noAutofit/>
          </a:bodyPr>
          <a:lstStyle/>
          <a:p>
            <a:pPr indent="-381000" lvl="0" marL="457200" rtl="0" algn="l">
              <a:spcBef>
                <a:spcPts val="600"/>
              </a:spcBef>
              <a:spcAft>
                <a:spcPts val="0"/>
              </a:spcAft>
              <a:buSzPts val="2400"/>
              <a:buChar char="●"/>
            </a:pPr>
            <a:r>
              <a:rPr lang="en"/>
              <a:t>Nonbinary people</a:t>
            </a:r>
            <a:endParaRPr/>
          </a:p>
          <a:p>
            <a:pPr indent="-381000" lvl="0" marL="457200" rtl="0" algn="l">
              <a:spcBef>
                <a:spcPts val="0"/>
              </a:spcBef>
              <a:spcAft>
                <a:spcPts val="0"/>
              </a:spcAft>
              <a:buSzPts val="2400"/>
              <a:buChar char="●"/>
            </a:pPr>
            <a:r>
              <a:rPr lang="en"/>
              <a:t>Intersecting identities such as race and disability</a:t>
            </a:r>
            <a:endParaRPr/>
          </a:p>
          <a:p>
            <a:pPr indent="-381000" lvl="0" marL="457200" rtl="0" algn="l">
              <a:spcBef>
                <a:spcPts val="0"/>
              </a:spcBef>
              <a:spcAft>
                <a:spcPts val="0"/>
              </a:spcAft>
              <a:buSzPts val="2400"/>
              <a:buChar char="●"/>
            </a:pPr>
            <a:r>
              <a:rPr lang="en"/>
              <a:t>Transition (or not) of all types</a:t>
            </a: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8" name="Shape 108"/>
        <p:cNvGrpSpPr/>
        <p:nvPr/>
      </p:nvGrpSpPr>
      <p:grpSpPr>
        <a:xfrm>
          <a:off x="0" y="0"/>
          <a:ext cx="0" cy="0"/>
          <a:chOff x="0" y="0"/>
          <a:chExt cx="0" cy="0"/>
        </a:xfrm>
      </p:grpSpPr>
      <p:sp>
        <p:nvSpPr>
          <p:cNvPr id="109" name="Google Shape;109;p22"/>
          <p:cNvSpPr txBox="1"/>
          <p:nvPr>
            <p:ph type="title"/>
          </p:nvPr>
        </p:nvSpPr>
        <p:spPr>
          <a:xfrm>
            <a:off x="693400" y="586975"/>
            <a:ext cx="6866100" cy="857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Job description</a:t>
            </a:r>
            <a:endParaRPr/>
          </a:p>
        </p:txBody>
      </p:sp>
      <p:sp>
        <p:nvSpPr>
          <p:cNvPr id="110" name="Google Shape;110;p22"/>
          <p:cNvSpPr txBox="1"/>
          <p:nvPr>
            <p:ph idx="1" type="body"/>
          </p:nvPr>
        </p:nvSpPr>
        <p:spPr>
          <a:xfrm>
            <a:off x="922000" y="1885951"/>
            <a:ext cx="6866100" cy="2366100"/>
          </a:xfrm>
          <a:prstGeom prst="rect">
            <a:avLst/>
          </a:prstGeom>
        </p:spPr>
        <p:txBody>
          <a:bodyPr anchorCtr="0" anchor="t" bIns="91425" lIns="91425" spcFirstLastPara="1" rIns="91425" wrap="square" tIns="91425">
            <a:noAutofit/>
          </a:bodyPr>
          <a:lstStyle/>
          <a:p>
            <a:pPr indent="-381000" lvl="0" marL="457200" rtl="0" algn="l">
              <a:spcBef>
                <a:spcPts val="600"/>
              </a:spcBef>
              <a:spcAft>
                <a:spcPts val="0"/>
              </a:spcAft>
              <a:buSzPts val="2400"/>
              <a:buChar char="●"/>
            </a:pPr>
            <a:r>
              <a:rPr lang="en"/>
              <a:t>Gender-neutral language</a:t>
            </a:r>
            <a:endParaRPr/>
          </a:p>
          <a:p>
            <a:pPr indent="-381000" lvl="0" marL="457200" rtl="0" algn="l">
              <a:spcBef>
                <a:spcPts val="0"/>
              </a:spcBef>
              <a:spcAft>
                <a:spcPts val="0"/>
              </a:spcAft>
              <a:buSzPts val="2400"/>
              <a:buChar char="●"/>
            </a:pPr>
            <a:r>
              <a:rPr lang="en"/>
              <a:t>EOE/nondiscrimination statement</a:t>
            </a:r>
            <a:endParaRPr/>
          </a:p>
          <a:p>
            <a:pPr indent="-381000" lvl="0" marL="457200" rtl="0" algn="l">
              <a:spcBef>
                <a:spcPts val="0"/>
              </a:spcBef>
              <a:spcAft>
                <a:spcPts val="0"/>
              </a:spcAft>
              <a:buSzPts val="2400"/>
              <a:buChar char="●"/>
            </a:pPr>
            <a:r>
              <a:rPr lang="en"/>
              <a:t>EDI expectations</a:t>
            </a: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4" name="Shape 114"/>
        <p:cNvGrpSpPr/>
        <p:nvPr/>
      </p:nvGrpSpPr>
      <p:grpSpPr>
        <a:xfrm>
          <a:off x="0" y="0"/>
          <a:ext cx="0" cy="0"/>
          <a:chOff x="0" y="0"/>
          <a:chExt cx="0" cy="0"/>
        </a:xfrm>
      </p:grpSpPr>
      <p:sp>
        <p:nvSpPr>
          <p:cNvPr id="115" name="Google Shape;115;p23"/>
          <p:cNvSpPr txBox="1"/>
          <p:nvPr>
            <p:ph type="title"/>
          </p:nvPr>
        </p:nvSpPr>
        <p:spPr>
          <a:xfrm>
            <a:off x="693400" y="586975"/>
            <a:ext cx="6866100" cy="857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Application</a:t>
            </a:r>
            <a:endParaRPr/>
          </a:p>
        </p:txBody>
      </p:sp>
      <p:sp>
        <p:nvSpPr>
          <p:cNvPr id="116" name="Google Shape;116;p23"/>
          <p:cNvSpPr txBox="1"/>
          <p:nvPr>
            <p:ph idx="1" type="body"/>
          </p:nvPr>
        </p:nvSpPr>
        <p:spPr>
          <a:xfrm>
            <a:off x="922000" y="1885951"/>
            <a:ext cx="6866100" cy="2366100"/>
          </a:xfrm>
          <a:prstGeom prst="rect">
            <a:avLst/>
          </a:prstGeom>
        </p:spPr>
        <p:txBody>
          <a:bodyPr anchorCtr="0" anchor="t" bIns="91425" lIns="91425" spcFirstLastPara="1" rIns="91425" wrap="square" tIns="91425">
            <a:noAutofit/>
          </a:bodyPr>
          <a:lstStyle/>
          <a:p>
            <a:pPr indent="-381000" lvl="0" marL="457200" rtl="0" algn="l">
              <a:spcBef>
                <a:spcPts val="600"/>
              </a:spcBef>
              <a:spcAft>
                <a:spcPts val="0"/>
              </a:spcAft>
              <a:buSzPts val="2400"/>
              <a:buChar char="●"/>
            </a:pPr>
            <a:r>
              <a:rPr lang="en"/>
              <a:t>What information do you need?</a:t>
            </a:r>
            <a:endParaRPr/>
          </a:p>
          <a:p>
            <a:pPr indent="-381000" lvl="0" marL="457200" rtl="0" algn="l">
              <a:spcBef>
                <a:spcPts val="0"/>
              </a:spcBef>
              <a:spcAft>
                <a:spcPts val="0"/>
              </a:spcAft>
              <a:buSzPts val="2400"/>
              <a:buChar char="●"/>
            </a:pPr>
            <a:r>
              <a:rPr lang="en"/>
              <a:t>Who will see it?</a:t>
            </a:r>
            <a:endParaRPr/>
          </a:p>
          <a:p>
            <a:pPr indent="-381000" lvl="0" marL="457200" rtl="0" algn="l">
              <a:spcBef>
                <a:spcPts val="0"/>
              </a:spcBef>
              <a:spcAft>
                <a:spcPts val="0"/>
              </a:spcAft>
              <a:buSzPts val="2400"/>
              <a:buChar char="●"/>
            </a:pPr>
            <a:r>
              <a:rPr lang="en"/>
              <a:t>If parts of the process are outside of your control, talk to HR (keep doing so if needed)</a:t>
            </a:r>
            <a:endParaRPr/>
          </a:p>
          <a:p>
            <a:pPr indent="-381000" lvl="0" marL="457200" rtl="0" algn="l">
              <a:spcBef>
                <a:spcPts val="0"/>
              </a:spcBef>
              <a:spcAft>
                <a:spcPts val="0"/>
              </a:spcAft>
              <a:buSzPts val="2400"/>
              <a:buFont typeface="Raleway"/>
              <a:buChar char="●"/>
            </a:pPr>
            <a:r>
              <a:rPr b="1" lang="en">
                <a:latin typeface="Raleway"/>
                <a:ea typeface="Raleway"/>
                <a:cs typeface="Raleway"/>
                <a:sym typeface="Raleway"/>
              </a:rPr>
              <a:t>Do not ask for anything that is not directly relevant at the time.</a:t>
            </a:r>
            <a:endParaRPr b="1">
              <a:latin typeface="Raleway"/>
              <a:ea typeface="Raleway"/>
              <a:cs typeface="Raleway"/>
              <a:sym typeface="Raleway"/>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0" name="Shape 120"/>
        <p:cNvGrpSpPr/>
        <p:nvPr/>
      </p:nvGrpSpPr>
      <p:grpSpPr>
        <a:xfrm>
          <a:off x="0" y="0"/>
          <a:ext cx="0" cy="0"/>
          <a:chOff x="0" y="0"/>
          <a:chExt cx="0" cy="0"/>
        </a:xfrm>
      </p:grpSpPr>
      <p:sp>
        <p:nvSpPr>
          <p:cNvPr id="121" name="Google Shape;121;p24"/>
          <p:cNvSpPr txBox="1"/>
          <p:nvPr>
            <p:ph type="title"/>
          </p:nvPr>
        </p:nvSpPr>
        <p:spPr>
          <a:xfrm>
            <a:off x="693400" y="586975"/>
            <a:ext cx="6866100" cy="857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Types of information</a:t>
            </a:r>
            <a:endParaRPr/>
          </a:p>
        </p:txBody>
      </p:sp>
      <p:sp>
        <p:nvSpPr>
          <p:cNvPr id="122" name="Google Shape;122;p24"/>
          <p:cNvSpPr txBox="1"/>
          <p:nvPr>
            <p:ph idx="1" type="body"/>
          </p:nvPr>
        </p:nvSpPr>
        <p:spPr>
          <a:xfrm>
            <a:off x="922000" y="2023675"/>
            <a:ext cx="6866100" cy="2228400"/>
          </a:xfrm>
          <a:prstGeom prst="rect">
            <a:avLst/>
          </a:prstGeom>
        </p:spPr>
        <p:txBody>
          <a:bodyPr anchorCtr="0" anchor="t" bIns="91425" lIns="91425" spcFirstLastPara="1" rIns="91425" wrap="square" tIns="91425">
            <a:noAutofit/>
          </a:bodyPr>
          <a:lstStyle/>
          <a:p>
            <a:pPr indent="-381000" lvl="0" marL="457200" rtl="0" algn="l">
              <a:spcBef>
                <a:spcPts val="600"/>
              </a:spcBef>
              <a:spcAft>
                <a:spcPts val="0"/>
              </a:spcAft>
              <a:buSzPts val="2400"/>
              <a:buChar char="●"/>
            </a:pPr>
            <a:r>
              <a:rPr lang="en">
                <a:solidFill>
                  <a:schemeClr val="dk2"/>
                </a:solidFill>
              </a:rPr>
              <a:t>Name: legal name v. name of use</a:t>
            </a:r>
            <a:endParaRPr>
              <a:solidFill>
                <a:schemeClr val="dk2"/>
              </a:solidFill>
            </a:endParaRPr>
          </a:p>
          <a:p>
            <a:pPr indent="-381000" lvl="0" marL="457200" rtl="0" algn="l">
              <a:spcBef>
                <a:spcPts val="0"/>
              </a:spcBef>
              <a:spcAft>
                <a:spcPts val="0"/>
              </a:spcAft>
              <a:buClr>
                <a:schemeClr val="dk2"/>
              </a:buClr>
              <a:buSzPts val="2400"/>
              <a:buChar char="●"/>
            </a:pPr>
            <a:r>
              <a:rPr lang="en">
                <a:solidFill>
                  <a:schemeClr val="dk2"/>
                </a:solidFill>
              </a:rPr>
              <a:t>Pronouns: optional and open-ended</a:t>
            </a:r>
            <a:endParaRPr>
              <a:solidFill>
                <a:schemeClr val="dk2"/>
              </a:solidFill>
            </a:endParaRPr>
          </a:p>
          <a:p>
            <a:pPr indent="-381000" lvl="0" marL="457200" rtl="0" algn="l">
              <a:spcBef>
                <a:spcPts val="0"/>
              </a:spcBef>
              <a:spcAft>
                <a:spcPts val="0"/>
              </a:spcAft>
              <a:buSzPts val="2400"/>
              <a:buChar char="●"/>
            </a:pPr>
            <a:r>
              <a:rPr lang="en">
                <a:solidFill>
                  <a:schemeClr val="dk2"/>
                </a:solidFill>
              </a:rPr>
              <a:t>Salutation: do not ask, or make optional</a:t>
            </a:r>
            <a:endParaRPr>
              <a:solidFill>
                <a:schemeClr val="dk2"/>
              </a:solidFill>
            </a:endParaRPr>
          </a:p>
          <a:p>
            <a:pPr indent="-381000" lvl="0" marL="457200" rtl="0" algn="l">
              <a:spcBef>
                <a:spcPts val="0"/>
              </a:spcBef>
              <a:spcAft>
                <a:spcPts val="0"/>
              </a:spcAft>
              <a:buSzPts val="2400"/>
              <a:buChar char="●"/>
            </a:pPr>
            <a:r>
              <a:rPr lang="en">
                <a:solidFill>
                  <a:schemeClr val="dk2"/>
                </a:solidFill>
              </a:rPr>
              <a:t>Gender: legal gender v. gender identity</a:t>
            </a:r>
            <a:endParaRPr>
              <a:solidFill>
                <a:schemeClr val="dk2"/>
              </a:solidFill>
            </a:endParaRPr>
          </a:p>
        </p:txBody>
      </p:sp>
    </p:spTree>
  </p:cSld>
  <p:clrMapOvr>
    <a:masterClrMapping/>
  </p:clrMapOvr>
</p:sld>
</file>

<file path=ppt/theme/theme1.xml><?xml version="1.0" encoding="utf-8"?>
<a:theme xmlns:a="http://schemas.openxmlformats.org/drawingml/2006/main" xmlns:r="http://schemas.openxmlformats.org/officeDocument/2006/relationships" name="Awesome purple template">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