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2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764"/>
  </p:normalViewPr>
  <p:slideViewPr>
    <p:cSldViewPr snapToGrid="0" snapToObjects="1">
      <p:cViewPr>
        <p:scale>
          <a:sx n="115" d="100"/>
          <a:sy n="115" d="100"/>
        </p:scale>
        <p:origin x="-1376" y="-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265C2B-A551-0544-9EC8-ABEA12CD5B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76F7935-26FD-B246-B625-A2A838167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5F9BB4F-5E3B-4E4A-B3EE-F713A5FB6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C5124B3-C82C-B34D-815D-48E9984B9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E89AEB-CFF9-0944-8764-C20FB622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41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335232-440B-DD40-81E3-A7822DB58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2912F9A-6137-694C-A977-11B0AC5AE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CAA860A-47C9-4849-BE84-D103961EF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91883A-9DB6-754B-820B-CF1985F03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65A7E95-6B78-F949-883A-4ACF8A858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26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EDC88DE-FB14-8644-9792-C334400CE8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8802578-605E-1440-BB19-3DC957589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D215149-6D99-7A43-BDED-8297C8D97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804F87-C145-754D-A322-2FBB696D0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FE884B6-01D5-8D49-9B1E-A8FFC4880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0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F01A22-F394-8D4B-9287-05CA4FBB1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02AB5DC-689C-224B-9F46-22B807225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11260E-623A-8245-8BDC-8C2731553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133B146-AEB9-9540-AFF7-0119E3A19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37FF480-ADAA-0C4E-92D4-2B0DFACB4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12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0E460-1FE0-2A4C-8B04-89D851AE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1783761-E1CB-B04B-9509-BDE21EDFB8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AC9870C-0CF8-9244-9066-49D64483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A641B8D-76BD-A247-BD28-7D846C402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CB05814-E591-484C-9439-BAB0EAFD1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51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BB0AE5-5FEE-0B47-B01C-053EF205C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7239C4-5C7B-B747-8A0C-0310C7A8A1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FE5E991-23EE-9247-B7B9-84D8646F9D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5B457CD-B94B-1341-B3C8-74F636D72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192398C-2D86-BB46-8E43-E3D8F49B3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484090-6E2B-794F-ADD9-794EF4A5B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69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A9DFB4-199D-004C-A96A-A793DF6D1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44FEC91-9D28-504B-B69B-8743FEC28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DB60A4E-3F6E-8D4D-A7F7-34C2B120C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3742B9F-58C4-CB41-84DB-5C1E57CF44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A3C6CB7-F102-824E-A8D9-FDF07F0E13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F2F0615-17DA-D94D-9F46-A6B96A45E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56D8A69-F88B-E343-9764-B6FA3B938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D24C4E0-91C9-6E4E-B3DD-CB85F8EE0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6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6D83BC-1FFF-FD4B-9C62-1D2E7FEF7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3EAB487-B559-0648-A547-99A37ACC5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1E454E7-B228-3144-A854-7B8B70459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5EFBEFD-035E-CC43-AEA0-FC76E3F91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1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AB86138-D7A6-414F-8A57-7C092B637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557F5C3-F25A-E54E-92F1-41733C3D8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DEA228C-9531-A045-ADDD-20DFC8E07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8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002ADD-AA1F-C74F-A353-7DDF46BE1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D7FE951-48DA-3243-A840-A84978160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E68CBAF-B0CC-EA47-B25E-4A45264D9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9B6D044-C52B-C24B-B7C0-28E54062D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E9EE421-D192-194D-96A6-EB7ACAD5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8D5450C-9192-1647-BA55-1919D3E5D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4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1EF109-961E-5143-AB3A-7051C3F47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98F8CFC-524A-EA45-95E2-7C05BF6586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038B94F-3208-3044-9DF3-7622E5284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121493C-988B-7547-9E98-0326AB558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2274099-9B9C-3841-9556-43D41B93B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B51C194-A6A5-3C41-B25D-18A69CD0B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31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19E2BE8-CDDB-DE45-8606-E1FBF6DCE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8EE7EEF-DC5D-9947-8A22-D1C56F953E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A27592-FC38-0A48-A368-36F892AC1F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463A8-59EA-FA47-BEDD-971C260A8BBA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DADE89-8105-1542-B86C-FA9080DF9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10E5179-4F6D-D14D-9D42-8E9EDD9317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A6F68-8488-264E-938C-EA6B0EB73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3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2" descr="Faculty by Race/Ethnicity, Gender: Headcount">
            <a:extLst>
              <a:ext uri="{FF2B5EF4-FFF2-40B4-BE49-F238E27FC236}">
                <a16:creationId xmlns:a16="http://schemas.microsoft.com/office/drawing/2014/main" xmlns="" id="{DEB34E73-CFA8-47E0-9A6C-AD21538531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872" y="131064"/>
            <a:ext cx="8327136" cy="65958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6F9C7A9-2625-1048-A8B9-D0DEB1553E31}"/>
              </a:ext>
            </a:extLst>
          </p:cNvPr>
          <p:cNvSpPr txBox="1"/>
          <p:nvPr/>
        </p:nvSpPr>
        <p:spPr>
          <a:xfrm>
            <a:off x="10448544" y="5557385"/>
            <a:ext cx="16215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Source: Dartmouth College Office of Institutional Research</a:t>
            </a:r>
          </a:p>
        </p:txBody>
      </p:sp>
    </p:spTree>
    <p:extLst>
      <p:ext uri="{BB962C8B-B14F-4D97-AF65-F5344CB8AC3E}">
        <p14:creationId xmlns:p14="http://schemas.microsoft.com/office/powerpoint/2010/main" val="226337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de5" descr="AAUP Salary and Compensation4">
            <a:extLst>
              <a:ext uri="{FF2B5EF4-FFF2-40B4-BE49-F238E27FC236}">
                <a16:creationId xmlns:a16="http://schemas.microsoft.com/office/drawing/2014/main" xmlns="" id="{31CEBDF6-AAD5-4D38-9012-CE2B3B450D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04" b="15625"/>
          <a:stretch/>
        </p:blipFill>
        <p:spPr>
          <a:xfrm>
            <a:off x="1717288" y="367118"/>
            <a:ext cx="8637891" cy="5900738"/>
          </a:xfrm>
          <a:prstGeom prst="rect">
            <a:avLst/>
          </a:prstGeom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xmlns="" id="{41631811-32B9-8A47-A3EF-4DFA06E9988E}"/>
              </a:ext>
            </a:extLst>
          </p:cNvPr>
          <p:cNvSpPr/>
          <p:nvPr/>
        </p:nvSpPr>
        <p:spPr>
          <a:xfrm>
            <a:off x="1836821" y="5727804"/>
            <a:ext cx="804333" cy="118533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DBCF143-1FB8-7042-9395-7A6296345435}"/>
              </a:ext>
            </a:extLst>
          </p:cNvPr>
          <p:cNvSpPr txBox="1"/>
          <p:nvPr/>
        </p:nvSpPr>
        <p:spPr>
          <a:xfrm>
            <a:off x="10465691" y="4451974"/>
            <a:ext cx="14562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Source: Dartmouth College Office of Institutional  Research, AAUP Salary &amp; Compensation Survey </a:t>
            </a:r>
            <a:r>
              <a:rPr lang="en-US" sz="1400" dirty="0">
                <a:latin typeface="Avenir Book" panose="02000503020000020003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3129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de5" descr="AAUP Salary and Compensation4">
            <a:extLst>
              <a:ext uri="{FF2B5EF4-FFF2-40B4-BE49-F238E27FC236}">
                <a16:creationId xmlns:a16="http://schemas.microsoft.com/office/drawing/2014/main" xmlns="" id="{69566B59-BFBB-4F66-8515-A3F3D31C4D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2" b="16666"/>
          <a:stretch/>
        </p:blipFill>
        <p:spPr>
          <a:xfrm>
            <a:off x="1605776" y="367990"/>
            <a:ext cx="8839613" cy="58878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13C6BD9-607D-444B-816C-3FE2D115241E}"/>
              </a:ext>
            </a:extLst>
          </p:cNvPr>
          <p:cNvSpPr txBox="1"/>
          <p:nvPr/>
        </p:nvSpPr>
        <p:spPr>
          <a:xfrm>
            <a:off x="10541000" y="4555067"/>
            <a:ext cx="14562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Source: Dartmouth College Office of Institutional  Research, AAUP Salary &amp; Compensation Survey </a:t>
            </a:r>
            <a:r>
              <a:rPr lang="en-US" sz="1400" dirty="0">
                <a:latin typeface="Avenir Book" panose="02000503020000020003" pitchFamily="2" charset="0"/>
              </a:rPr>
              <a:t> 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xmlns="" id="{848161AD-6B01-4C4B-AFD6-EB9C89F38446}"/>
              </a:ext>
            </a:extLst>
          </p:cNvPr>
          <p:cNvSpPr/>
          <p:nvPr/>
        </p:nvSpPr>
        <p:spPr>
          <a:xfrm>
            <a:off x="1746611" y="4144330"/>
            <a:ext cx="804333" cy="118533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89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de5" descr="AAUP Salary and Compensation4">
            <a:extLst>
              <a:ext uri="{FF2B5EF4-FFF2-40B4-BE49-F238E27FC236}">
                <a16:creationId xmlns:a16="http://schemas.microsoft.com/office/drawing/2014/main" xmlns="" id="{6E5A5970-FA99-45F3-A78E-718873AF8E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0" b="15447"/>
          <a:stretch/>
        </p:blipFill>
        <p:spPr>
          <a:xfrm>
            <a:off x="1572322" y="371854"/>
            <a:ext cx="8836227" cy="60847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407612A-A3C5-254D-9C48-B6501A81146B}"/>
              </a:ext>
            </a:extLst>
          </p:cNvPr>
          <p:cNvSpPr txBox="1"/>
          <p:nvPr/>
        </p:nvSpPr>
        <p:spPr>
          <a:xfrm>
            <a:off x="10466947" y="4640673"/>
            <a:ext cx="14562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venir Book" panose="02000503020000020003" pitchFamily="2" charset="0"/>
              </a:rPr>
              <a:t>Source: Dartmouth College Office of Institutional  Research, AAUP Salary &amp; Compensation Survey </a:t>
            </a:r>
            <a:r>
              <a:rPr lang="en-US" sz="1400" dirty="0">
                <a:latin typeface="Avenir Book" panose="02000503020000020003" pitchFamily="2" charset="0"/>
              </a:rPr>
              <a:t> 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xmlns="" id="{C4E13C74-02EF-A24C-B3A5-9E4806E5137E}"/>
              </a:ext>
            </a:extLst>
          </p:cNvPr>
          <p:cNvSpPr/>
          <p:nvPr/>
        </p:nvSpPr>
        <p:spPr>
          <a:xfrm>
            <a:off x="1683090" y="1557248"/>
            <a:ext cx="804333" cy="118533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21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50</Words>
  <Application>Microsoft Macintosh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Avenir Book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Yui Hashimoto</dc:creator>
  <cp:lastModifiedBy>John M. Kopper</cp:lastModifiedBy>
  <cp:revision>9</cp:revision>
  <dcterms:created xsi:type="dcterms:W3CDTF">2019-11-07T15:02:13Z</dcterms:created>
  <dcterms:modified xsi:type="dcterms:W3CDTF">2020-12-18T20:54:53Z</dcterms:modified>
</cp:coreProperties>
</file>